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5447" r:id="rId3"/>
  </p:sldMasterIdLst>
  <p:notesMasterIdLst>
    <p:notesMasterId r:id="rId14"/>
  </p:notesMasterIdLst>
  <p:handoutMasterIdLst>
    <p:handoutMasterId r:id="rId15"/>
  </p:handoutMasterIdLst>
  <p:sldIdLst>
    <p:sldId id="2147480130" r:id="rId4"/>
    <p:sldId id="2147480141" r:id="rId5"/>
    <p:sldId id="2147480142" r:id="rId6"/>
    <p:sldId id="2147480136" r:id="rId7"/>
    <p:sldId id="2147480137" r:id="rId8"/>
    <p:sldId id="2147480138" r:id="rId9"/>
    <p:sldId id="2147480139" r:id="rId10"/>
    <p:sldId id="2147479981" r:id="rId11"/>
    <p:sldId id="2147480126" r:id="rId12"/>
    <p:sldId id="2147479600" r:id="rId1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EFE"/>
    <a:srgbClr val="170C3F"/>
    <a:srgbClr val="7B17F8"/>
    <a:srgbClr val="B2A1E8"/>
    <a:srgbClr val="C914BA"/>
    <a:srgbClr val="B01EC5"/>
    <a:srgbClr val="403BDF"/>
    <a:srgbClr val="8D28CF"/>
    <a:srgbClr val="C316BA"/>
    <a:srgbClr val="9D25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61" autoAdjust="0"/>
    <p:restoredTop sz="94660"/>
  </p:normalViewPr>
  <p:slideViewPr>
    <p:cSldViewPr snapToGrid="0">
      <p:cViewPr varScale="1">
        <p:scale>
          <a:sx n="72" d="100"/>
          <a:sy n="72" d="100"/>
        </p:scale>
        <p:origin x="1316" y="40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viewProps" Target="viewProps.xml"/><Relationship Id="rId3" Type="http://schemas.openxmlformats.org/officeDocument/2006/relationships/slideMaster" Target="slideMasters/slideMaster1.xml"/><Relationship Id="rId21" Type="http://schemas.microsoft.com/office/2018/10/relationships/authors" Target="author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8/6/2024 2:08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8/6/2024 2:06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8/6/2024 2:06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933269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8/6/2024 2:06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74424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8/6/2024 2:06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26673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most popular frameworks today are </a:t>
            </a:r>
            <a:r>
              <a:rPr lang="en-US" err="1"/>
              <a:t>PyTorch</a:t>
            </a:r>
            <a:r>
              <a:rPr lang="en-US"/>
              <a:t> and ONNX for the AI models. </a:t>
            </a:r>
          </a:p>
          <a:p>
            <a:r>
              <a:rPr lang="en-US"/>
              <a:t>Most of the models are trained in </a:t>
            </a:r>
            <a:r>
              <a:rPr lang="en-US" err="1"/>
              <a:t>PyTorch</a:t>
            </a:r>
            <a:r>
              <a:rPr lang="en-US"/>
              <a:t>, so most likely you will see the public models being the </a:t>
            </a:r>
            <a:r>
              <a:rPr lang="en-US" err="1"/>
              <a:t>PyTorch</a:t>
            </a:r>
            <a:r>
              <a:rPr lang="en-US"/>
              <a:t>. </a:t>
            </a:r>
            <a:r>
              <a:rPr lang="en-US" b="0" i="0" err="1">
                <a:solidFill>
                  <a:srgbClr val="0D0D0D"/>
                </a:solidFill>
                <a:effectLst/>
                <a:highlight>
                  <a:srgbClr val="FFFFFF"/>
                </a:highlight>
                <a:latin typeface="Söhne"/>
              </a:rPr>
              <a:t>PyTorch</a:t>
            </a:r>
            <a:r>
              <a:rPr lang="en-US" b="0" i="0">
                <a:solidFill>
                  <a:srgbClr val="0D0D0D"/>
                </a:solidFill>
                <a:effectLst/>
                <a:highlight>
                  <a:srgbClr val="FFFFFF"/>
                </a:highlight>
                <a:latin typeface="Söhne"/>
              </a:rPr>
              <a:t> is an open-source machine learning library based on the Torch library, widely used for applications such as natural language processing. It was primarily developed by Facebook's AI Research lab (FAIR). </a:t>
            </a:r>
            <a:r>
              <a:rPr lang="en-US" b="0" i="0" err="1">
                <a:solidFill>
                  <a:srgbClr val="0D0D0D"/>
                </a:solidFill>
                <a:effectLst/>
                <a:highlight>
                  <a:srgbClr val="FFFFFF"/>
                </a:highlight>
                <a:latin typeface="Söhne"/>
              </a:rPr>
              <a:t>PyTorch</a:t>
            </a:r>
            <a:r>
              <a:rPr lang="en-US" b="0" i="0">
                <a:solidFill>
                  <a:srgbClr val="0D0D0D"/>
                </a:solidFill>
                <a:effectLst/>
                <a:highlight>
                  <a:srgbClr val="FFFFFF"/>
                </a:highlight>
                <a:latin typeface="Söhne"/>
              </a:rPr>
              <a:t> is known for its flexibility and ease of use, particularly in research and development environments, but it is also robust enough for production deployment.</a:t>
            </a:r>
          </a:p>
          <a:p>
            <a:endParaRPr lang="en-US" b="0" i="0">
              <a:solidFill>
                <a:srgbClr val="0D0D0D"/>
              </a:solidFill>
              <a:effectLst/>
              <a:highlight>
                <a:srgbClr val="FFFFFF"/>
              </a:highlight>
              <a:latin typeface="Söhne"/>
            </a:endParaRPr>
          </a:p>
          <a:p>
            <a:r>
              <a:rPr lang="en-US" b="0" i="0">
                <a:solidFill>
                  <a:srgbClr val="0D0D0D"/>
                </a:solidFill>
                <a:effectLst/>
                <a:highlight>
                  <a:srgbClr val="FFFFFF"/>
                </a:highlight>
                <a:latin typeface="Söhne"/>
              </a:rPr>
              <a:t>ONNX, which stands for Open Neural Network Exchange, is an open format designed to represent machine learning models. It facilitates model interoperability and portability across different machine learning frameworks and tools. This means that developers can train a model in one framework (like </a:t>
            </a:r>
            <a:r>
              <a:rPr lang="en-US" b="0" i="0" err="1">
                <a:solidFill>
                  <a:srgbClr val="0D0D0D"/>
                </a:solidFill>
                <a:effectLst/>
                <a:highlight>
                  <a:srgbClr val="FFFFFF"/>
                </a:highlight>
                <a:latin typeface="Söhne"/>
              </a:rPr>
              <a:t>PyTorch</a:t>
            </a:r>
            <a:r>
              <a:rPr lang="en-US" b="0" i="0">
                <a:solidFill>
                  <a:srgbClr val="0D0D0D"/>
                </a:solidFill>
                <a:effectLst/>
                <a:highlight>
                  <a:srgbClr val="FFFFFF"/>
                </a:highlight>
                <a:latin typeface="Söhne"/>
              </a:rPr>
              <a:t> or TensorFlow) and then deploy it in another, or use it in an environment where the original framework might not be available or ideal</a:t>
            </a:r>
          </a:p>
          <a:p>
            <a:endParaRPr lang="en-US"/>
          </a:p>
          <a:p>
            <a:r>
              <a:rPr lang="en-US"/>
              <a:t>You cannot just add that public model that you downloaded from public sites to your application.</a:t>
            </a:r>
          </a:p>
          <a:p>
            <a:r>
              <a:rPr lang="en-US"/>
              <a:t>First, you have to optimize it for your hardware. There are number of tools and APIs will help you do that today.</a:t>
            </a:r>
          </a:p>
          <a:p>
            <a:endParaRPr lang="en-US"/>
          </a:p>
          <a:p>
            <a:r>
              <a:rPr lang="en-US" b="0" i="0">
                <a:solidFill>
                  <a:srgbClr val="0D0D0D"/>
                </a:solidFill>
                <a:effectLst/>
                <a:highlight>
                  <a:srgbClr val="FFFFFF"/>
                </a:highlight>
                <a:latin typeface="Söhne"/>
              </a:rPr>
              <a:t>ONNX Runtime is a performance-focused engine for Open Neural Network Exchange (ONNX) models, which is an open-source format used to represent machine learning models. It's developed by Microsoft and part of the larger ONNX ecosystem that aims to create an open ecosystem for interchangeable AI models. ONNX Runtime essentially enables developers and businesses to optimize the performance of their machine learning models and deploy them across various platforms without having to worry about underlying hardware </a:t>
            </a:r>
            <a:r>
              <a:rPr lang="en-US" b="0" i="0" err="1">
                <a:solidFill>
                  <a:srgbClr val="0D0D0D"/>
                </a:solidFill>
                <a:effectLst/>
                <a:highlight>
                  <a:srgbClr val="FFFFFF"/>
                </a:highlight>
                <a:latin typeface="Söhne"/>
              </a:rPr>
              <a:t>compatibilityYou</a:t>
            </a:r>
            <a:r>
              <a:rPr lang="en-US" b="0" i="0">
                <a:solidFill>
                  <a:srgbClr val="0D0D0D"/>
                </a:solidFill>
                <a:effectLst/>
                <a:highlight>
                  <a:srgbClr val="FFFFFF"/>
                </a:highlight>
                <a:latin typeface="Söhne"/>
              </a:rPr>
              <a:t> can learn more about ORT at the ORT session.</a:t>
            </a:r>
          </a:p>
          <a:p>
            <a:endParaRPr lang="en-US" b="0" i="0">
              <a:solidFill>
                <a:srgbClr val="0D0D0D"/>
              </a:solidFill>
              <a:effectLst/>
              <a:highlight>
                <a:srgbClr val="FFFFFF"/>
              </a:highlight>
              <a:latin typeface="Söhne"/>
            </a:endParaRPr>
          </a:p>
          <a:p>
            <a:r>
              <a:rPr lang="en-US" b="0" i="0" err="1">
                <a:solidFill>
                  <a:srgbClr val="0D0D0D"/>
                </a:solidFill>
                <a:effectLst/>
                <a:highlight>
                  <a:srgbClr val="FFFFFF"/>
                </a:highlight>
                <a:latin typeface="Söhne"/>
              </a:rPr>
              <a:t>DirectML</a:t>
            </a:r>
            <a:r>
              <a:rPr lang="en-US" b="0" i="0">
                <a:solidFill>
                  <a:srgbClr val="0D0D0D"/>
                </a:solidFill>
                <a:effectLst/>
                <a:highlight>
                  <a:srgbClr val="FFFFFF"/>
                </a:highlight>
                <a:latin typeface="Söhne"/>
              </a:rPr>
              <a:t>, which stands for DirectX Machine Learning, is a high-performance, low-level API for Windows developed by Microsoft. It is part of the DirectX family and is designed to accelerate machine learning inference on Windows devices. This makes it particularly useful for developers who need to run AI models efficiently on Windows hardware.</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8/6/2024 2:06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86267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ag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itle Placeholder 1">
            <a:extLst>
              <a:ext uri="{FF2B5EF4-FFF2-40B4-BE49-F238E27FC236}">
                <a16:creationId xmlns:a16="http://schemas.microsoft.com/office/drawing/2014/main" id="{A1A9C5EE-AD9B-C973-7EC3-E784E884F544}"/>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000" b="1" kern="1200" cap="none" spc="-300" baseline="0" dirty="0">
                <a:ln w="3175">
                  <a:noFill/>
                </a:ln>
                <a:solidFill>
                  <a:schemeClr val="tx2"/>
                </a:soli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Lorem ipsum dolor sit </a:t>
            </a:r>
            <a:r>
              <a:rPr lang="en-US" err="1"/>
              <a:t>amet</a:t>
            </a:r>
            <a:endParaRPr lang="en-US"/>
          </a:p>
        </p:txBody>
      </p:sp>
      <p:sp>
        <p:nvSpPr>
          <p:cNvPr id="22" name="Text Placeholder 2">
            <a:extLst>
              <a:ext uri="{FF2B5EF4-FFF2-40B4-BE49-F238E27FC236}">
                <a16:creationId xmlns:a16="http://schemas.microsoft.com/office/drawing/2014/main" id="{962FB5EE-A7CB-45F1-0F33-06C38CDC6B1D}"/>
              </a:ext>
            </a:extLst>
          </p:cNvPr>
          <p:cNvSpPr>
            <a:spLocks noGrp="1"/>
          </p:cNvSpPr>
          <p:nvPr>
            <p:ph type="body" sz="quarter" idx="10" hasCustomPrompt="1"/>
          </p:nvPr>
        </p:nvSpPr>
        <p:spPr>
          <a:xfrm>
            <a:off x="582171" y="4345640"/>
            <a:ext cx="5430837" cy="276999"/>
          </a:xfrm>
        </p:spPr>
        <p:txBody>
          <a:bodyPr/>
          <a:lstStyle>
            <a:lvl1pPr>
              <a:defRPr b="1">
                <a:solidFill>
                  <a:schemeClr val="tx2"/>
                </a:solidFill>
              </a:defRPr>
            </a:lvl1pPr>
          </a:lstStyle>
          <a:p>
            <a:pPr lvl="0"/>
            <a:r>
              <a:rPr lang="en-US"/>
              <a:t>Lorem ipsum dolor sit </a:t>
            </a:r>
            <a:r>
              <a:rPr lang="en-US" err="1"/>
              <a:t>amet</a:t>
            </a:r>
            <a:endParaRPr lang="en-US"/>
          </a:p>
        </p:txBody>
      </p:sp>
    </p:spTree>
    <p:extLst>
      <p:ext uri="{BB962C8B-B14F-4D97-AF65-F5344CB8AC3E}">
        <p14:creationId xmlns:p14="http://schemas.microsoft.com/office/powerpoint/2010/main" val="390115983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line - 2">
    <p:bg>
      <p:bgPr>
        <a:solidFill>
          <a:schemeClr val="bg1"/>
        </a:solidFill>
        <a:effectLst/>
      </p:bgPr>
    </p:bg>
    <p:spTree>
      <p:nvGrpSpPr>
        <p:cNvPr id="1" name=""/>
        <p:cNvGrpSpPr/>
        <p:nvPr/>
      </p:nvGrpSpPr>
      <p:grpSpPr>
        <a:xfrm>
          <a:off x="0" y="0"/>
          <a:ext cx="0" cy="0"/>
          <a:chOff x="0" y="0"/>
          <a:chExt cx="0" cy="0"/>
        </a:xfrm>
      </p:grpSpPr>
      <p:pic>
        <p:nvPicPr>
          <p:cNvPr id="3" name="Picture 2" descr="A black and purple background&#10;&#10;Description automatically generated">
            <a:extLst>
              <a:ext uri="{FF2B5EF4-FFF2-40B4-BE49-F238E27FC236}">
                <a16:creationId xmlns:a16="http://schemas.microsoft.com/office/drawing/2014/main" id="{807741DB-618D-D627-2241-C72BED11CDFA}"/>
              </a:ext>
            </a:extLst>
          </p:cNvPr>
          <p:cNvPicPr>
            <a:picLocks noChangeAspect="1"/>
          </p:cNvPicPr>
          <p:nvPr userDrawn="1"/>
        </p:nvPicPr>
        <p:blipFill>
          <a:blip r:embed="rId2" cstate="screen">
            <a:alphaModFix amt="55000"/>
            <a:extLst>
              <a:ext uri="{28A0092B-C50C-407E-A947-70E740481C1C}">
                <a14:useLocalDpi xmlns:a14="http://schemas.microsoft.com/office/drawing/2010/main"/>
              </a:ext>
            </a:extLst>
          </a:blip>
          <a:stretch>
            <a:fillRect/>
          </a:stretch>
        </p:blipFill>
        <p:spPr>
          <a:xfrm>
            <a:off x="0" y="2227"/>
            <a:ext cx="12199747" cy="4826390"/>
          </a:xfrm>
          <a:prstGeom prst="rect">
            <a:avLst/>
          </a:prstGeom>
        </p:spPr>
      </p:pic>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65754" y="3013501"/>
            <a:ext cx="11060491" cy="830997"/>
          </a:xfrm>
        </p:spPr>
        <p:txBody>
          <a:bodyPr anchor="ctr"/>
          <a:lstStyle>
            <a:lvl1pPr marL="0" algn="ctr" defTabSz="932742" rtl="0" eaLnBrk="1" latinLnBrk="0" hangingPunct="1">
              <a:lnSpc>
                <a:spcPct val="100000"/>
              </a:lnSpc>
              <a:spcBef>
                <a:spcPct val="0"/>
              </a:spcBef>
              <a:buNone/>
              <a:defRPr lang="en-US" sz="5400" b="1" kern="1200" cap="none" spc="0" baseline="0" dirty="0">
                <a:ln w="3175">
                  <a:noFill/>
                </a:ln>
                <a:gradFill flip="none" rotWithShape="1">
                  <a:gsLst>
                    <a:gs pos="100000">
                      <a:schemeClr val="accent2"/>
                    </a:gs>
                    <a:gs pos="17000">
                      <a:schemeClr val="accent1"/>
                    </a:gs>
                  </a:gsLst>
                  <a:lin ang="4200000" scaled="0"/>
                  <a:tileRect/>
                </a:gra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Lorem ipsum dolor sit</a:t>
            </a:r>
          </a:p>
        </p:txBody>
      </p:sp>
    </p:spTree>
    <p:extLst>
      <p:ext uri="{BB962C8B-B14F-4D97-AF65-F5344CB8AC3E}">
        <p14:creationId xmlns:p14="http://schemas.microsoft.com/office/powerpoint/2010/main" val="15564874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text/chart ">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29AF48-CA3C-F1DD-23AC-7CADEED51B8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6" name="Picture 5" descr="A black circle with a dark background&#10;&#10;Description automatically generated with medium confidence">
            <a:extLst>
              <a:ext uri="{FF2B5EF4-FFF2-40B4-BE49-F238E27FC236}">
                <a16:creationId xmlns:a16="http://schemas.microsoft.com/office/drawing/2014/main" id="{708C264F-6109-408C-6F9F-6C7DFC8E4E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7" name="Chart Placeholder 6">
            <a:extLst>
              <a:ext uri="{FF2B5EF4-FFF2-40B4-BE49-F238E27FC236}">
                <a16:creationId xmlns:a16="http://schemas.microsoft.com/office/drawing/2014/main" id="{8DE6E0F4-EB1B-1087-9A06-05AA9348E9D7}"/>
              </a:ext>
            </a:extLst>
          </p:cNvPr>
          <p:cNvSpPr>
            <a:spLocks noGrp="1"/>
          </p:cNvSpPr>
          <p:nvPr>
            <p:ph type="chart" sz="quarter" idx="12"/>
          </p:nvPr>
        </p:nvSpPr>
        <p:spPr>
          <a:xfrm>
            <a:off x="5238627" y="2597286"/>
            <a:ext cx="6380674" cy="1569765"/>
          </a:xfrm>
        </p:spPr>
        <p:txBody>
          <a:bodyPr/>
          <a:lstStyle>
            <a:lvl1pPr marL="0" indent="0" algn="ctr">
              <a:buFontTx/>
              <a:buNone/>
              <a:defRPr>
                <a:solidFill>
                  <a:schemeClr val="tx1"/>
                </a:solidFill>
              </a:defRPr>
            </a:lvl1pPr>
          </a:lstStyle>
          <a:p>
            <a:endParaRPr lang="en-US"/>
          </a:p>
        </p:txBody>
      </p:sp>
      <p:sp>
        <p:nvSpPr>
          <p:cNvPr id="10" name="Title 2">
            <a:extLst>
              <a:ext uri="{FF2B5EF4-FFF2-40B4-BE49-F238E27FC236}">
                <a16:creationId xmlns:a16="http://schemas.microsoft.com/office/drawing/2014/main" id="{7651C1F6-DEB0-AFDF-C4BB-AA31BE8D3DF3}"/>
              </a:ext>
            </a:extLst>
          </p:cNvPr>
          <p:cNvSpPr>
            <a:spLocks noGrp="1"/>
          </p:cNvSpPr>
          <p:nvPr>
            <p:ph type="title" hasCustomPrompt="1"/>
          </p:nvPr>
        </p:nvSpPr>
        <p:spPr>
          <a:xfrm>
            <a:off x="571010" y="2365565"/>
            <a:ext cx="4158362" cy="1239996"/>
          </a:xfrm>
        </p:spPr>
        <p:txBody>
          <a:bodyPr anchor="b"/>
          <a:lstStyle>
            <a:lvl1pPr>
              <a:defRPr>
                <a:solidFill>
                  <a:schemeClr val="tx1"/>
                </a:solidFill>
              </a:defRPr>
            </a:lvl1pPr>
          </a:lstStyle>
          <a:p>
            <a:r>
              <a:rPr lang="en-US"/>
              <a:t>Lorem ipsum dolor sit amet </a:t>
            </a:r>
          </a:p>
        </p:txBody>
      </p:sp>
      <p:sp>
        <p:nvSpPr>
          <p:cNvPr id="11" name="Text Placeholder 3">
            <a:extLst>
              <a:ext uri="{FF2B5EF4-FFF2-40B4-BE49-F238E27FC236}">
                <a16:creationId xmlns:a16="http://schemas.microsoft.com/office/drawing/2014/main" id="{0C42DB2F-8FFD-F6F8-DED6-9DBA7862C555}"/>
              </a:ext>
            </a:extLst>
          </p:cNvPr>
          <p:cNvSpPr>
            <a:spLocks noGrp="1"/>
          </p:cNvSpPr>
          <p:nvPr>
            <p:ph type="body" sz="quarter" idx="10" hasCustomPrompt="1"/>
          </p:nvPr>
        </p:nvSpPr>
        <p:spPr>
          <a:xfrm>
            <a:off x="572699" y="3838520"/>
            <a:ext cx="3946208" cy="553998"/>
          </a:xfrm>
        </p:spPr>
        <p:txBody>
          <a:bodyPr/>
          <a:lstStyle>
            <a:lvl1pPr marL="0" indent="0">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Tree>
    <p:extLst>
      <p:ext uri="{BB962C8B-B14F-4D97-AF65-F5344CB8AC3E}">
        <p14:creationId xmlns:p14="http://schemas.microsoft.com/office/powerpoint/2010/main" val="20453398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entered Title/text/chart ">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922E445-F830-57CB-956C-A9671F038E4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10" name="Picture 9" descr="A black circle with a dark background&#10;&#10;Description automatically generated with medium confidence">
            <a:extLst>
              <a:ext uri="{FF2B5EF4-FFF2-40B4-BE49-F238E27FC236}">
                <a16:creationId xmlns:a16="http://schemas.microsoft.com/office/drawing/2014/main" id="{94F03461-57ED-BBAC-5B18-EB9FBE3E587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3" name="Title 1">
            <a:extLst>
              <a:ext uri="{FF2B5EF4-FFF2-40B4-BE49-F238E27FC236}">
                <a16:creationId xmlns:a16="http://schemas.microsoft.com/office/drawing/2014/main" id="{FE601496-DC71-36E8-19DE-911D4632C0E0}"/>
              </a:ext>
            </a:extLst>
          </p:cNvPr>
          <p:cNvSpPr>
            <a:spLocks noGrp="1"/>
          </p:cNvSpPr>
          <p:nvPr>
            <p:ph type="title" hasCustomPrompt="1"/>
          </p:nvPr>
        </p:nvSpPr>
        <p:spPr>
          <a:xfrm>
            <a:off x="585764" y="422028"/>
            <a:ext cx="11018520" cy="615553"/>
          </a:xfrm>
        </p:spPr>
        <p:txBody>
          <a:bodyPr/>
          <a:lstStyle>
            <a:lvl1pPr algn="ctr">
              <a:defRPr>
                <a:solidFill>
                  <a:schemeClr val="tx1"/>
                </a:solidFill>
              </a:defRPr>
            </a:lvl1pPr>
          </a:lstStyle>
          <a:p>
            <a:r>
              <a:rPr lang="en-US"/>
              <a:t>Lorem ipsum dolor sit </a:t>
            </a:r>
            <a:r>
              <a:rPr lang="en-US" err="1"/>
              <a:t>amet</a:t>
            </a:r>
            <a:endParaRPr lang="en-US"/>
          </a:p>
        </p:txBody>
      </p:sp>
      <p:sp>
        <p:nvSpPr>
          <p:cNvPr id="2" name="Chart Placeholder 6">
            <a:extLst>
              <a:ext uri="{FF2B5EF4-FFF2-40B4-BE49-F238E27FC236}">
                <a16:creationId xmlns:a16="http://schemas.microsoft.com/office/drawing/2014/main" id="{392A398C-8712-6E39-6EEA-7710EB9C5417}"/>
              </a:ext>
            </a:extLst>
          </p:cNvPr>
          <p:cNvSpPr>
            <a:spLocks noGrp="1"/>
          </p:cNvSpPr>
          <p:nvPr>
            <p:ph type="chart" sz="quarter" idx="12"/>
          </p:nvPr>
        </p:nvSpPr>
        <p:spPr>
          <a:xfrm>
            <a:off x="1512498" y="2182664"/>
            <a:ext cx="9172754" cy="3577086"/>
          </a:xfrm>
        </p:spPr>
        <p:txBody>
          <a:bodyPr/>
          <a:lstStyle>
            <a:lvl1pPr marL="0" indent="0" algn="ctr">
              <a:buFontTx/>
              <a:buNone/>
              <a:defRPr>
                <a:solidFill>
                  <a:schemeClr val="bg1"/>
                </a:solidFill>
              </a:defRPr>
            </a:lvl1pPr>
          </a:lstStyle>
          <a:p>
            <a:endParaRPr lang="en-US"/>
          </a:p>
        </p:txBody>
      </p:sp>
      <p:sp>
        <p:nvSpPr>
          <p:cNvPr id="6" name="Text Placeholder 3">
            <a:extLst>
              <a:ext uri="{FF2B5EF4-FFF2-40B4-BE49-F238E27FC236}">
                <a16:creationId xmlns:a16="http://schemas.microsoft.com/office/drawing/2014/main" id="{D2D5F456-EAC5-42C5-2BDB-0C5DF3D86BB0}"/>
              </a:ext>
            </a:extLst>
          </p:cNvPr>
          <p:cNvSpPr>
            <a:spLocks noGrp="1"/>
          </p:cNvSpPr>
          <p:nvPr>
            <p:ph type="body" sz="quarter" idx="10" hasCustomPrompt="1"/>
          </p:nvPr>
        </p:nvSpPr>
        <p:spPr>
          <a:xfrm>
            <a:off x="2446273" y="1220473"/>
            <a:ext cx="7297503" cy="184666"/>
          </a:xfrm>
        </p:spPr>
        <p:txBody>
          <a:bodyPr/>
          <a:lstStyle>
            <a:lvl1pPr marL="0" indent="0" algn="ctr">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elitpretium</a:t>
            </a:r>
            <a:r>
              <a:rPr lang="en-US"/>
              <a:t>, </a:t>
            </a:r>
            <a:r>
              <a:rPr lang="en-US" err="1"/>
              <a:t>turpis</a:t>
            </a:r>
            <a:r>
              <a:rPr lang="en-US"/>
              <a:t> vel.</a:t>
            </a:r>
          </a:p>
        </p:txBody>
      </p:sp>
    </p:spTree>
    <p:extLst>
      <p:ext uri="{BB962C8B-B14F-4D97-AF65-F5344CB8AC3E}">
        <p14:creationId xmlns:p14="http://schemas.microsoft.com/office/powerpoint/2010/main" val="22243942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text boxes">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A9187A4-4424-2670-DEC4-72A61846C46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285280"/>
            <a:ext cx="5552854" cy="2572720"/>
          </a:xfrm>
          <a:prstGeom prst="rect">
            <a:avLst/>
          </a:prstGeom>
        </p:spPr>
      </p:pic>
      <p:pic>
        <p:nvPicPr>
          <p:cNvPr id="14" name="Picture 13" descr="A black circle with a dark background&#10;&#10;Description automatically generated with medium confidence">
            <a:extLst>
              <a:ext uri="{FF2B5EF4-FFF2-40B4-BE49-F238E27FC236}">
                <a16:creationId xmlns:a16="http://schemas.microsoft.com/office/drawing/2014/main" id="{6D8EDA1A-CBAD-C573-B4F6-059BD8AE09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13" name="Rounded Rectangle 2">
            <a:extLst>
              <a:ext uri="{FF2B5EF4-FFF2-40B4-BE49-F238E27FC236}">
                <a16:creationId xmlns:a16="http://schemas.microsoft.com/office/drawing/2014/main" id="{93A2487A-61B8-8A04-2A52-5B6E14A9112C}"/>
              </a:ext>
              <a:ext uri="{C183D7F6-B498-43B3-948B-1728B52AA6E4}">
                <adec:decorative xmlns:adec="http://schemas.microsoft.com/office/drawing/2017/decorative" val="1"/>
              </a:ext>
            </a:extLst>
          </p:cNvPr>
          <p:cNvSpPr/>
          <p:nvPr userDrawn="1"/>
        </p:nvSpPr>
        <p:spPr bwMode="auto">
          <a:xfrm>
            <a:off x="4664943" y="2021293"/>
            <a:ext cx="2847373" cy="1678489"/>
          </a:xfrm>
          <a:prstGeom prst="roundRect">
            <a:avLst>
              <a:gd name="adj" fmla="val 1979"/>
            </a:avLst>
          </a:prstGeom>
          <a:solidFill>
            <a:schemeClr val="bg1"/>
          </a:solidFill>
          <a:ln w="38100" cap="flat" cmpd="sng" algn="ctr">
            <a:gradFill>
              <a:gsLst>
                <a:gs pos="100000">
                  <a:schemeClr val="accent2"/>
                </a:gs>
                <a:gs pos="31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18" name="Rounded Rectangle 2">
            <a:extLst>
              <a:ext uri="{FF2B5EF4-FFF2-40B4-BE49-F238E27FC236}">
                <a16:creationId xmlns:a16="http://schemas.microsoft.com/office/drawing/2014/main" id="{AD8ABAB2-DD91-C853-74F0-0B65B0F3B30E}"/>
              </a:ext>
              <a:ext uri="{C183D7F6-B498-43B3-948B-1728B52AA6E4}">
                <adec:decorative xmlns:adec="http://schemas.microsoft.com/office/drawing/2017/decorative" val="1"/>
              </a:ext>
            </a:extLst>
          </p:cNvPr>
          <p:cNvSpPr/>
          <p:nvPr userDrawn="1"/>
        </p:nvSpPr>
        <p:spPr bwMode="auto">
          <a:xfrm>
            <a:off x="7940198" y="2021293"/>
            <a:ext cx="2847373" cy="1678489"/>
          </a:xfrm>
          <a:prstGeom prst="roundRect">
            <a:avLst>
              <a:gd name="adj" fmla="val 1979"/>
            </a:avLst>
          </a:prstGeom>
          <a:solidFill>
            <a:schemeClr val="bg1"/>
          </a:solidFill>
          <a:ln w="38100" cap="flat" cmpd="sng" algn="ctr">
            <a:gradFill>
              <a:gsLst>
                <a:gs pos="100000">
                  <a:schemeClr val="accent2"/>
                </a:gs>
                <a:gs pos="31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2" name="Rounded Rectangle 2">
            <a:extLst>
              <a:ext uri="{FF2B5EF4-FFF2-40B4-BE49-F238E27FC236}">
                <a16:creationId xmlns:a16="http://schemas.microsoft.com/office/drawing/2014/main" id="{2471DCD8-0AF4-55E9-8906-F303CB92524A}"/>
              </a:ext>
              <a:ext uri="{C183D7F6-B498-43B3-948B-1728B52AA6E4}">
                <adec:decorative xmlns:adec="http://schemas.microsoft.com/office/drawing/2017/decorative" val="1"/>
              </a:ext>
            </a:extLst>
          </p:cNvPr>
          <p:cNvSpPr/>
          <p:nvPr userDrawn="1"/>
        </p:nvSpPr>
        <p:spPr bwMode="auto">
          <a:xfrm>
            <a:off x="1412077" y="2021293"/>
            <a:ext cx="2847373" cy="1678489"/>
          </a:xfrm>
          <a:prstGeom prst="roundRect">
            <a:avLst>
              <a:gd name="adj" fmla="val 1979"/>
            </a:avLst>
          </a:prstGeom>
          <a:solidFill>
            <a:schemeClr val="bg1"/>
          </a:solidFill>
          <a:ln w="38100" cap="flat" cmpd="sng" algn="ctr">
            <a:gradFill>
              <a:gsLst>
                <a:gs pos="100000">
                  <a:schemeClr val="accent2"/>
                </a:gs>
                <a:gs pos="31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37322" y="2333546"/>
            <a:ext cx="2313432" cy="276999"/>
          </a:xfrm>
        </p:spPr>
        <p:txBody>
          <a:bodyPr/>
          <a:lstStyle>
            <a:lvl1pPr marL="0" indent="0" algn="ctr">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4937322" y="2850440"/>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5" name="Title 1">
            <a:extLst>
              <a:ext uri="{FF2B5EF4-FFF2-40B4-BE49-F238E27FC236}">
                <a16:creationId xmlns:a16="http://schemas.microsoft.com/office/drawing/2014/main" id="{E7138CD8-E499-9097-E3EA-61E74A7E8788}"/>
              </a:ext>
            </a:extLst>
          </p:cNvPr>
          <p:cNvSpPr>
            <a:spLocks noGrp="1"/>
          </p:cNvSpPr>
          <p:nvPr>
            <p:ph type="title" hasCustomPrompt="1"/>
          </p:nvPr>
        </p:nvSpPr>
        <p:spPr>
          <a:xfrm>
            <a:off x="570960" y="980708"/>
            <a:ext cx="11050081" cy="615553"/>
          </a:xfrm>
        </p:spPr>
        <p:txBody>
          <a:bodyPr/>
          <a:lstStyle>
            <a:lvl1pPr algn="ctr">
              <a:defRPr>
                <a:solidFill>
                  <a:schemeClr val="tx1"/>
                </a:solidFill>
              </a:defRPr>
            </a:lvl1pPr>
          </a:lstStyle>
          <a:p>
            <a:r>
              <a:rPr lang="en-US"/>
              <a:t>Lorem ipsum dolor sit </a:t>
            </a:r>
            <a:r>
              <a:rPr lang="en-US" err="1"/>
              <a:t>amet</a:t>
            </a:r>
            <a:endParaRPr lang="en-US"/>
          </a:p>
        </p:txBody>
      </p:sp>
      <p:sp>
        <p:nvSpPr>
          <p:cNvPr id="8" name="Text Placeholder 3">
            <a:extLst>
              <a:ext uri="{FF2B5EF4-FFF2-40B4-BE49-F238E27FC236}">
                <a16:creationId xmlns:a16="http://schemas.microsoft.com/office/drawing/2014/main" id="{7F99E1BF-51F0-4EC3-CD9D-ED044CAC3B56}"/>
              </a:ext>
            </a:extLst>
          </p:cNvPr>
          <p:cNvSpPr>
            <a:spLocks noGrp="1"/>
          </p:cNvSpPr>
          <p:nvPr>
            <p:ph type="body" sz="quarter" idx="20" hasCustomPrompt="1"/>
          </p:nvPr>
        </p:nvSpPr>
        <p:spPr>
          <a:xfrm>
            <a:off x="1679049" y="2333546"/>
            <a:ext cx="2313432" cy="276999"/>
          </a:xfrm>
        </p:spPr>
        <p:txBody>
          <a:bodyPr/>
          <a:lstStyle>
            <a:lvl1pPr marL="0" indent="0" algn="ctr">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11" name="Text Placeholder 3">
            <a:extLst>
              <a:ext uri="{FF2B5EF4-FFF2-40B4-BE49-F238E27FC236}">
                <a16:creationId xmlns:a16="http://schemas.microsoft.com/office/drawing/2014/main" id="{B82682BD-18B9-5E6A-7AA9-E0C27B03CB2B}"/>
              </a:ext>
            </a:extLst>
          </p:cNvPr>
          <p:cNvSpPr>
            <a:spLocks noGrp="1"/>
          </p:cNvSpPr>
          <p:nvPr>
            <p:ph type="body" sz="quarter" idx="22" hasCustomPrompt="1"/>
          </p:nvPr>
        </p:nvSpPr>
        <p:spPr>
          <a:xfrm>
            <a:off x="1679049" y="2850440"/>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15" name="Text Placeholder 3">
            <a:extLst>
              <a:ext uri="{FF2B5EF4-FFF2-40B4-BE49-F238E27FC236}">
                <a16:creationId xmlns:a16="http://schemas.microsoft.com/office/drawing/2014/main" id="{F8138A40-A739-B853-C2A9-1FAD12A68232}"/>
              </a:ext>
            </a:extLst>
          </p:cNvPr>
          <p:cNvSpPr>
            <a:spLocks noGrp="1"/>
          </p:cNvSpPr>
          <p:nvPr>
            <p:ph type="body" sz="quarter" idx="23" hasCustomPrompt="1"/>
          </p:nvPr>
        </p:nvSpPr>
        <p:spPr>
          <a:xfrm>
            <a:off x="8207169" y="2333546"/>
            <a:ext cx="2313432" cy="276999"/>
          </a:xfrm>
        </p:spPr>
        <p:txBody>
          <a:bodyPr/>
          <a:lstStyle>
            <a:lvl1pPr marL="0" indent="0" algn="ctr">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17" name="Text Placeholder 3">
            <a:extLst>
              <a:ext uri="{FF2B5EF4-FFF2-40B4-BE49-F238E27FC236}">
                <a16:creationId xmlns:a16="http://schemas.microsoft.com/office/drawing/2014/main" id="{6F045CF5-1BA7-6F69-AE98-20AF4367E097}"/>
              </a:ext>
            </a:extLst>
          </p:cNvPr>
          <p:cNvSpPr>
            <a:spLocks noGrp="1"/>
          </p:cNvSpPr>
          <p:nvPr>
            <p:ph type="body" sz="quarter" idx="25" hasCustomPrompt="1"/>
          </p:nvPr>
        </p:nvSpPr>
        <p:spPr>
          <a:xfrm>
            <a:off x="8207169" y="2850440"/>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6" name="Rounded Rectangle 2">
            <a:extLst>
              <a:ext uri="{FF2B5EF4-FFF2-40B4-BE49-F238E27FC236}">
                <a16:creationId xmlns:a16="http://schemas.microsoft.com/office/drawing/2014/main" id="{FB048452-F623-8515-9B3D-63A2EF18B4D1}"/>
              </a:ext>
              <a:ext uri="{C183D7F6-B498-43B3-948B-1728B52AA6E4}">
                <adec:decorative xmlns:adec="http://schemas.microsoft.com/office/drawing/2017/decorative" val="1"/>
              </a:ext>
            </a:extLst>
          </p:cNvPr>
          <p:cNvSpPr/>
          <p:nvPr userDrawn="1"/>
        </p:nvSpPr>
        <p:spPr bwMode="auto">
          <a:xfrm>
            <a:off x="4664943" y="4074819"/>
            <a:ext cx="2847373" cy="1678489"/>
          </a:xfrm>
          <a:prstGeom prst="roundRect">
            <a:avLst>
              <a:gd name="adj" fmla="val 1979"/>
            </a:avLst>
          </a:prstGeom>
          <a:solidFill>
            <a:schemeClr val="bg1"/>
          </a:solidFill>
          <a:ln w="38100" cap="flat" cmpd="sng" algn="ctr">
            <a:gradFill>
              <a:gsLst>
                <a:gs pos="100000">
                  <a:schemeClr val="accent2"/>
                </a:gs>
                <a:gs pos="31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10" name="Rounded Rectangle 2">
            <a:extLst>
              <a:ext uri="{FF2B5EF4-FFF2-40B4-BE49-F238E27FC236}">
                <a16:creationId xmlns:a16="http://schemas.microsoft.com/office/drawing/2014/main" id="{572E8352-2A80-FDBE-000C-46BC42B3050C}"/>
              </a:ext>
              <a:ext uri="{C183D7F6-B498-43B3-948B-1728B52AA6E4}">
                <adec:decorative xmlns:adec="http://schemas.microsoft.com/office/drawing/2017/decorative" val="1"/>
              </a:ext>
            </a:extLst>
          </p:cNvPr>
          <p:cNvSpPr/>
          <p:nvPr userDrawn="1"/>
        </p:nvSpPr>
        <p:spPr bwMode="auto">
          <a:xfrm>
            <a:off x="7940198" y="4074819"/>
            <a:ext cx="2847373" cy="1678489"/>
          </a:xfrm>
          <a:prstGeom prst="roundRect">
            <a:avLst>
              <a:gd name="adj" fmla="val 1979"/>
            </a:avLst>
          </a:prstGeom>
          <a:solidFill>
            <a:schemeClr val="bg1"/>
          </a:solidFill>
          <a:ln w="38100" cap="flat" cmpd="sng" algn="ctr">
            <a:gradFill>
              <a:gsLst>
                <a:gs pos="100000">
                  <a:schemeClr val="accent2"/>
                </a:gs>
                <a:gs pos="31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12" name="Rounded Rectangle 2">
            <a:extLst>
              <a:ext uri="{FF2B5EF4-FFF2-40B4-BE49-F238E27FC236}">
                <a16:creationId xmlns:a16="http://schemas.microsoft.com/office/drawing/2014/main" id="{C1617C4F-8B9E-8145-E9FA-097AF0B122D8}"/>
              </a:ext>
              <a:ext uri="{C183D7F6-B498-43B3-948B-1728B52AA6E4}">
                <adec:decorative xmlns:adec="http://schemas.microsoft.com/office/drawing/2017/decorative" val="1"/>
              </a:ext>
            </a:extLst>
          </p:cNvPr>
          <p:cNvSpPr/>
          <p:nvPr userDrawn="1"/>
        </p:nvSpPr>
        <p:spPr bwMode="auto">
          <a:xfrm>
            <a:off x="1412077" y="4074819"/>
            <a:ext cx="2847373" cy="1678489"/>
          </a:xfrm>
          <a:prstGeom prst="roundRect">
            <a:avLst>
              <a:gd name="adj" fmla="val 1979"/>
            </a:avLst>
          </a:prstGeom>
          <a:solidFill>
            <a:schemeClr val="bg1"/>
          </a:solidFill>
          <a:ln w="38100" cap="flat" cmpd="sng" algn="ctr">
            <a:gradFill>
              <a:gsLst>
                <a:gs pos="100000">
                  <a:schemeClr val="accent2"/>
                </a:gs>
                <a:gs pos="31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19" name="Text Placeholder 3">
            <a:extLst>
              <a:ext uri="{FF2B5EF4-FFF2-40B4-BE49-F238E27FC236}">
                <a16:creationId xmlns:a16="http://schemas.microsoft.com/office/drawing/2014/main" id="{CE840DA7-AD9B-E37B-225D-705F520C8671}"/>
              </a:ext>
            </a:extLst>
          </p:cNvPr>
          <p:cNvSpPr>
            <a:spLocks noGrp="1"/>
          </p:cNvSpPr>
          <p:nvPr>
            <p:ph type="body" sz="quarter" idx="26" hasCustomPrompt="1"/>
          </p:nvPr>
        </p:nvSpPr>
        <p:spPr>
          <a:xfrm>
            <a:off x="4937322" y="4387072"/>
            <a:ext cx="2313432" cy="276999"/>
          </a:xfrm>
        </p:spPr>
        <p:txBody>
          <a:bodyPr/>
          <a:lstStyle>
            <a:lvl1pPr marL="0" indent="0" algn="ctr">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20" name="Text Placeholder 3">
            <a:extLst>
              <a:ext uri="{FF2B5EF4-FFF2-40B4-BE49-F238E27FC236}">
                <a16:creationId xmlns:a16="http://schemas.microsoft.com/office/drawing/2014/main" id="{328F21D0-80AE-A8D0-E187-931FA8906BE1}"/>
              </a:ext>
            </a:extLst>
          </p:cNvPr>
          <p:cNvSpPr>
            <a:spLocks noGrp="1"/>
          </p:cNvSpPr>
          <p:nvPr>
            <p:ph type="body" sz="quarter" idx="27" hasCustomPrompt="1"/>
          </p:nvPr>
        </p:nvSpPr>
        <p:spPr>
          <a:xfrm>
            <a:off x="4937322" y="4903966"/>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21" name="Text Placeholder 3">
            <a:extLst>
              <a:ext uri="{FF2B5EF4-FFF2-40B4-BE49-F238E27FC236}">
                <a16:creationId xmlns:a16="http://schemas.microsoft.com/office/drawing/2014/main" id="{D3148076-2D97-33A6-7B7B-756B03619E8B}"/>
              </a:ext>
            </a:extLst>
          </p:cNvPr>
          <p:cNvSpPr>
            <a:spLocks noGrp="1"/>
          </p:cNvSpPr>
          <p:nvPr>
            <p:ph type="body" sz="quarter" idx="28" hasCustomPrompt="1"/>
          </p:nvPr>
        </p:nvSpPr>
        <p:spPr>
          <a:xfrm>
            <a:off x="1679049" y="4387072"/>
            <a:ext cx="2313432" cy="276999"/>
          </a:xfrm>
        </p:spPr>
        <p:txBody>
          <a:bodyPr/>
          <a:lstStyle>
            <a:lvl1pPr marL="0" indent="0" algn="ctr">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22" name="Text Placeholder 3">
            <a:extLst>
              <a:ext uri="{FF2B5EF4-FFF2-40B4-BE49-F238E27FC236}">
                <a16:creationId xmlns:a16="http://schemas.microsoft.com/office/drawing/2014/main" id="{AF54FE40-BF22-A040-5C43-C03E17F6DBAF}"/>
              </a:ext>
            </a:extLst>
          </p:cNvPr>
          <p:cNvSpPr>
            <a:spLocks noGrp="1"/>
          </p:cNvSpPr>
          <p:nvPr>
            <p:ph type="body" sz="quarter" idx="29" hasCustomPrompt="1"/>
          </p:nvPr>
        </p:nvSpPr>
        <p:spPr>
          <a:xfrm>
            <a:off x="1679049" y="4903966"/>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
        <p:nvSpPr>
          <p:cNvPr id="24" name="Text Placeholder 3">
            <a:extLst>
              <a:ext uri="{FF2B5EF4-FFF2-40B4-BE49-F238E27FC236}">
                <a16:creationId xmlns:a16="http://schemas.microsoft.com/office/drawing/2014/main" id="{1F719C13-71D5-A7D5-A9D8-0570B1AB90FE}"/>
              </a:ext>
            </a:extLst>
          </p:cNvPr>
          <p:cNvSpPr>
            <a:spLocks noGrp="1"/>
          </p:cNvSpPr>
          <p:nvPr>
            <p:ph type="body" sz="quarter" idx="30" hasCustomPrompt="1"/>
          </p:nvPr>
        </p:nvSpPr>
        <p:spPr>
          <a:xfrm>
            <a:off x="8207169" y="4387072"/>
            <a:ext cx="2313432" cy="276999"/>
          </a:xfrm>
        </p:spPr>
        <p:txBody>
          <a:bodyPr/>
          <a:lstStyle>
            <a:lvl1pPr marL="0" indent="0" algn="ctr">
              <a:spcBef>
                <a:spcPts val="0"/>
              </a:spcBef>
              <a:buNone/>
              <a:defRPr sz="1800" b="1">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25" name="Text Placeholder 3">
            <a:extLst>
              <a:ext uri="{FF2B5EF4-FFF2-40B4-BE49-F238E27FC236}">
                <a16:creationId xmlns:a16="http://schemas.microsoft.com/office/drawing/2014/main" id="{5687D2D2-469C-F6C9-213C-4CC5A831C125}"/>
              </a:ext>
            </a:extLst>
          </p:cNvPr>
          <p:cNvSpPr>
            <a:spLocks noGrp="1"/>
          </p:cNvSpPr>
          <p:nvPr>
            <p:ph type="body" sz="quarter" idx="31" hasCustomPrompt="1"/>
          </p:nvPr>
        </p:nvSpPr>
        <p:spPr>
          <a:xfrm>
            <a:off x="8207169" y="4903966"/>
            <a:ext cx="2313432" cy="553998"/>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donec</a:t>
            </a:r>
            <a:r>
              <a:rPr lang="en-US"/>
              <a:t> </a:t>
            </a:r>
            <a:r>
              <a:rPr lang="en-US" err="1"/>
              <a:t>pretium</a:t>
            </a:r>
            <a:r>
              <a:rPr lang="en-US"/>
              <a:t>, </a:t>
            </a:r>
            <a:r>
              <a:rPr lang="en-US" err="1"/>
              <a:t>turpis</a:t>
            </a:r>
            <a:r>
              <a:rPr lang="en-US"/>
              <a:t> vel </a:t>
            </a:r>
            <a:r>
              <a:rPr lang="en-US" err="1"/>
              <a:t>varius</a:t>
            </a:r>
            <a:endParaRPr lang="en-US"/>
          </a:p>
        </p:txBody>
      </p:sp>
    </p:spTree>
    <p:extLst>
      <p:ext uri="{BB962C8B-B14F-4D97-AF65-F5344CB8AC3E}">
        <p14:creationId xmlns:p14="http://schemas.microsoft.com/office/powerpoint/2010/main" val="399163452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text boxes">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123F750-71ED-4DFF-FB71-B66298E8592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285280"/>
            <a:ext cx="5552854" cy="2572720"/>
          </a:xfrm>
          <a:prstGeom prst="rect">
            <a:avLst/>
          </a:prstGeom>
        </p:spPr>
      </p:pic>
      <p:pic>
        <p:nvPicPr>
          <p:cNvPr id="7" name="Picture 6" descr="A black circle with a dark background&#10;&#10;Description automatically generated with medium confidence">
            <a:extLst>
              <a:ext uri="{FF2B5EF4-FFF2-40B4-BE49-F238E27FC236}">
                <a16:creationId xmlns:a16="http://schemas.microsoft.com/office/drawing/2014/main" id="{108D6EFA-9DAC-D1F0-55ED-9949D16A9F2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13" name="Rounded Rectangle 2">
            <a:extLst>
              <a:ext uri="{FF2B5EF4-FFF2-40B4-BE49-F238E27FC236}">
                <a16:creationId xmlns:a16="http://schemas.microsoft.com/office/drawing/2014/main" id="{93A2487A-61B8-8A04-2A52-5B6E14A9112C}"/>
              </a:ext>
              <a:ext uri="{C183D7F6-B498-43B3-948B-1728B52AA6E4}">
                <adec:decorative xmlns:adec="http://schemas.microsoft.com/office/drawing/2017/decorative" val="1"/>
              </a:ext>
            </a:extLst>
          </p:cNvPr>
          <p:cNvSpPr/>
          <p:nvPr userDrawn="1"/>
        </p:nvSpPr>
        <p:spPr bwMode="auto">
          <a:xfrm>
            <a:off x="4382468" y="2385503"/>
            <a:ext cx="3427063" cy="3011342"/>
          </a:xfrm>
          <a:prstGeom prst="roundRect">
            <a:avLst>
              <a:gd name="adj" fmla="val 1979"/>
            </a:avLst>
          </a:prstGeom>
          <a:solidFill>
            <a:schemeClr val="bg1"/>
          </a:solidFill>
          <a:ln w="38100" cap="flat" cmpd="sng" algn="ctr">
            <a:gradFill>
              <a:gsLst>
                <a:gs pos="100000">
                  <a:schemeClr val="accent2"/>
                </a:gs>
                <a:gs pos="27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638469" y="2697756"/>
            <a:ext cx="2915060" cy="553998"/>
          </a:xfrm>
        </p:spPr>
        <p:txBody>
          <a:bodyPr/>
          <a:lstStyle>
            <a:lvl1pPr marL="0" indent="0" algn="ctr">
              <a:spcBef>
                <a:spcPts val="0"/>
              </a:spcBef>
              <a:buNone/>
              <a:defRPr sz="1800" b="1">
                <a:gradFill>
                  <a:gsLst>
                    <a:gs pos="38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a:t>
            </a:r>
            <a:br>
              <a:rPr lang="en-US"/>
            </a:br>
            <a:r>
              <a:rPr lang="en-US"/>
              <a:t>sit </a:t>
            </a:r>
            <a:r>
              <a:rPr lang="en-US" err="1"/>
              <a:t>amet</a:t>
            </a:r>
            <a:r>
              <a:rPr lang="en-US"/>
              <a:t> </a:t>
            </a:r>
            <a:r>
              <a:rPr lang="en-US" err="1"/>
              <a:t>turpis</a:t>
            </a:r>
            <a:endParaRPr lang="en-US"/>
          </a:p>
        </p:txBody>
      </p:sp>
      <p:sp>
        <p:nvSpPr>
          <p:cNvPr id="3" name="Text Placeholder 3">
            <a:extLst>
              <a:ext uri="{FF2B5EF4-FFF2-40B4-BE49-F238E27FC236}">
                <a16:creationId xmlns:a16="http://schemas.microsoft.com/office/drawing/2014/main" id="{8452D3C7-8D3A-02FB-B0BD-F6001AB5B9C4}"/>
              </a:ext>
            </a:extLst>
          </p:cNvPr>
          <p:cNvSpPr>
            <a:spLocks noGrp="1"/>
          </p:cNvSpPr>
          <p:nvPr>
            <p:ph type="body" sz="quarter" idx="10" hasCustomPrompt="1"/>
          </p:nvPr>
        </p:nvSpPr>
        <p:spPr>
          <a:xfrm>
            <a:off x="4638469" y="3454284"/>
            <a:ext cx="2915060" cy="1661993"/>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
        <p:nvSpPr>
          <p:cNvPr id="28" name="Rounded Rectangle 2">
            <a:extLst>
              <a:ext uri="{FF2B5EF4-FFF2-40B4-BE49-F238E27FC236}">
                <a16:creationId xmlns:a16="http://schemas.microsoft.com/office/drawing/2014/main" id="{0B210A1E-5884-FEB6-332E-7C23EB5D15A6}"/>
              </a:ext>
              <a:ext uri="{C183D7F6-B498-43B3-948B-1728B52AA6E4}">
                <adec:decorative xmlns:adec="http://schemas.microsoft.com/office/drawing/2017/decorative" val="1"/>
              </a:ext>
            </a:extLst>
          </p:cNvPr>
          <p:cNvSpPr/>
          <p:nvPr userDrawn="1"/>
        </p:nvSpPr>
        <p:spPr bwMode="auto">
          <a:xfrm>
            <a:off x="8179553" y="2385503"/>
            <a:ext cx="3427063" cy="3011342"/>
          </a:xfrm>
          <a:prstGeom prst="roundRect">
            <a:avLst>
              <a:gd name="adj" fmla="val 1979"/>
            </a:avLst>
          </a:prstGeom>
          <a:solidFill>
            <a:schemeClr val="bg1"/>
          </a:solidFill>
          <a:ln w="38100" cap="flat" cmpd="sng" algn="ctr">
            <a:gradFill>
              <a:gsLst>
                <a:gs pos="100000">
                  <a:schemeClr val="accent2"/>
                </a:gs>
                <a:gs pos="27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29" name="Text Placeholder 3">
            <a:extLst>
              <a:ext uri="{FF2B5EF4-FFF2-40B4-BE49-F238E27FC236}">
                <a16:creationId xmlns:a16="http://schemas.microsoft.com/office/drawing/2014/main" id="{1FAC3CD8-8269-8023-D44F-BC9EA2CD669A}"/>
              </a:ext>
            </a:extLst>
          </p:cNvPr>
          <p:cNvSpPr>
            <a:spLocks noGrp="1"/>
          </p:cNvSpPr>
          <p:nvPr>
            <p:ph type="body" sz="quarter" idx="18" hasCustomPrompt="1"/>
          </p:nvPr>
        </p:nvSpPr>
        <p:spPr>
          <a:xfrm>
            <a:off x="8435554" y="2697756"/>
            <a:ext cx="2915060" cy="553998"/>
          </a:xfrm>
        </p:spPr>
        <p:txBody>
          <a:bodyPr/>
          <a:lstStyle>
            <a:lvl1pPr marL="0" indent="0" algn="ctr">
              <a:spcBef>
                <a:spcPts val="0"/>
              </a:spcBef>
              <a:buNone/>
              <a:defRPr sz="1800" b="1">
                <a:gradFill>
                  <a:gsLst>
                    <a:gs pos="38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a:t>
            </a:r>
            <a:br>
              <a:rPr lang="en-US"/>
            </a:br>
            <a:r>
              <a:rPr lang="en-US"/>
              <a:t>sit </a:t>
            </a:r>
            <a:r>
              <a:rPr lang="en-US" err="1"/>
              <a:t>amet</a:t>
            </a:r>
            <a:r>
              <a:rPr lang="en-US"/>
              <a:t> </a:t>
            </a:r>
            <a:r>
              <a:rPr lang="en-US" err="1"/>
              <a:t>turpis</a:t>
            </a:r>
            <a:endParaRPr lang="en-US"/>
          </a:p>
        </p:txBody>
      </p:sp>
      <p:sp>
        <p:nvSpPr>
          <p:cNvPr id="30" name="Text Placeholder 3">
            <a:extLst>
              <a:ext uri="{FF2B5EF4-FFF2-40B4-BE49-F238E27FC236}">
                <a16:creationId xmlns:a16="http://schemas.microsoft.com/office/drawing/2014/main" id="{3CD58979-FBCF-212D-BA47-E3B2FAF4A6BC}"/>
              </a:ext>
            </a:extLst>
          </p:cNvPr>
          <p:cNvSpPr>
            <a:spLocks noGrp="1"/>
          </p:cNvSpPr>
          <p:nvPr>
            <p:ph type="body" sz="quarter" idx="19" hasCustomPrompt="1"/>
          </p:nvPr>
        </p:nvSpPr>
        <p:spPr>
          <a:xfrm>
            <a:off x="8435554" y="3454284"/>
            <a:ext cx="2915060" cy="1661993"/>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
        <p:nvSpPr>
          <p:cNvPr id="31" name="Rounded Rectangle 2">
            <a:extLst>
              <a:ext uri="{FF2B5EF4-FFF2-40B4-BE49-F238E27FC236}">
                <a16:creationId xmlns:a16="http://schemas.microsoft.com/office/drawing/2014/main" id="{519417E7-4330-CE2A-C018-004C40CC33FC}"/>
              </a:ext>
              <a:ext uri="{C183D7F6-B498-43B3-948B-1728B52AA6E4}">
                <adec:decorative xmlns:adec="http://schemas.microsoft.com/office/drawing/2017/decorative" val="1"/>
              </a:ext>
            </a:extLst>
          </p:cNvPr>
          <p:cNvSpPr/>
          <p:nvPr userDrawn="1"/>
        </p:nvSpPr>
        <p:spPr bwMode="auto">
          <a:xfrm>
            <a:off x="585383" y="2385503"/>
            <a:ext cx="3427063" cy="3011342"/>
          </a:xfrm>
          <a:prstGeom prst="roundRect">
            <a:avLst>
              <a:gd name="adj" fmla="val 1979"/>
            </a:avLst>
          </a:prstGeom>
          <a:solidFill>
            <a:schemeClr val="bg1"/>
          </a:solidFill>
          <a:ln w="38100" cap="flat" cmpd="sng" algn="ctr">
            <a:gradFill>
              <a:gsLst>
                <a:gs pos="100000">
                  <a:schemeClr val="accent2"/>
                </a:gs>
                <a:gs pos="27000">
                  <a:schemeClr val="accent1"/>
                </a:gs>
              </a:gsLst>
              <a:lin ang="4200000" scaled="0"/>
            </a:gradFill>
            <a:prstDash val="solid"/>
          </a:ln>
          <a:effectLst>
            <a:outerShdw blurRad="254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32" name="Text Placeholder 3">
            <a:extLst>
              <a:ext uri="{FF2B5EF4-FFF2-40B4-BE49-F238E27FC236}">
                <a16:creationId xmlns:a16="http://schemas.microsoft.com/office/drawing/2014/main" id="{5E2A7BED-F7CE-714D-7143-539BB9132309}"/>
              </a:ext>
            </a:extLst>
          </p:cNvPr>
          <p:cNvSpPr>
            <a:spLocks noGrp="1"/>
          </p:cNvSpPr>
          <p:nvPr>
            <p:ph type="body" sz="quarter" idx="20" hasCustomPrompt="1"/>
          </p:nvPr>
        </p:nvSpPr>
        <p:spPr>
          <a:xfrm>
            <a:off x="841384" y="2697756"/>
            <a:ext cx="2915060" cy="553998"/>
          </a:xfrm>
        </p:spPr>
        <p:txBody>
          <a:bodyPr/>
          <a:lstStyle>
            <a:lvl1pPr marL="0" indent="0" algn="ctr">
              <a:spcBef>
                <a:spcPts val="0"/>
              </a:spcBef>
              <a:buNone/>
              <a:defRPr sz="1800" b="1">
                <a:gradFill>
                  <a:gsLst>
                    <a:gs pos="38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a:t>
            </a:r>
            <a:br>
              <a:rPr lang="en-US"/>
            </a:br>
            <a:r>
              <a:rPr lang="en-US"/>
              <a:t>sit amet turpis</a:t>
            </a:r>
          </a:p>
        </p:txBody>
      </p:sp>
      <p:sp>
        <p:nvSpPr>
          <p:cNvPr id="33" name="Text Placeholder 3">
            <a:extLst>
              <a:ext uri="{FF2B5EF4-FFF2-40B4-BE49-F238E27FC236}">
                <a16:creationId xmlns:a16="http://schemas.microsoft.com/office/drawing/2014/main" id="{3E1326CB-6240-432C-D815-FFE2FC75213B}"/>
              </a:ext>
            </a:extLst>
          </p:cNvPr>
          <p:cNvSpPr>
            <a:spLocks noGrp="1"/>
          </p:cNvSpPr>
          <p:nvPr>
            <p:ph type="body" sz="quarter" idx="21" hasCustomPrompt="1"/>
          </p:nvPr>
        </p:nvSpPr>
        <p:spPr>
          <a:xfrm>
            <a:off x="841384" y="3454284"/>
            <a:ext cx="2915060" cy="1661993"/>
          </a:xfrm>
        </p:spPr>
        <p:txBody>
          <a:bodyPr wrap="square">
            <a:spAutoFit/>
          </a:bodyPr>
          <a:lstStyle>
            <a:lvl1pPr marL="0" indent="0" algn="ctr">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
        <p:nvSpPr>
          <p:cNvPr id="2" name="Title 1">
            <a:extLst>
              <a:ext uri="{FF2B5EF4-FFF2-40B4-BE49-F238E27FC236}">
                <a16:creationId xmlns:a16="http://schemas.microsoft.com/office/drawing/2014/main" id="{7BB09A5F-2054-3689-C15B-2605B5886719}"/>
              </a:ext>
            </a:extLst>
          </p:cNvPr>
          <p:cNvSpPr>
            <a:spLocks noGrp="1"/>
          </p:cNvSpPr>
          <p:nvPr>
            <p:ph type="title" hasCustomPrompt="1"/>
          </p:nvPr>
        </p:nvSpPr>
        <p:spPr>
          <a:xfrm>
            <a:off x="570960" y="980708"/>
            <a:ext cx="11050081" cy="615553"/>
          </a:xfrm>
        </p:spPr>
        <p:txBody>
          <a:bodyPr/>
          <a:lstStyle>
            <a:lvl1pPr algn="ctr">
              <a:defRPr>
                <a:solidFill>
                  <a:schemeClr val="tx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55120461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paragraph - 2">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C809D2-B829-7B00-FB59-EE8E0B2277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38427"/>
            <a:ext cx="6840109" cy="3429000"/>
          </a:xfrm>
          <a:prstGeom prst="rect">
            <a:avLst/>
          </a:prstGeom>
        </p:spPr>
      </p:pic>
      <p:pic>
        <p:nvPicPr>
          <p:cNvPr id="5" name="Picture 4" descr="A black circle with a dark background&#10;&#10;Description automatically generated with medium confidence">
            <a:extLst>
              <a:ext uri="{FF2B5EF4-FFF2-40B4-BE49-F238E27FC236}">
                <a16:creationId xmlns:a16="http://schemas.microsoft.com/office/drawing/2014/main" id="{DB66E6E7-CE63-2558-3E07-917AA2D04DB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52991" y="0"/>
            <a:ext cx="4448436" cy="3840658"/>
          </a:xfrm>
          <a:prstGeom prst="rect">
            <a:avLst/>
          </a:prstGeom>
        </p:spPr>
      </p:pic>
      <p:sp>
        <p:nvSpPr>
          <p:cNvPr id="4" name="Title 1">
            <a:extLst>
              <a:ext uri="{FF2B5EF4-FFF2-40B4-BE49-F238E27FC236}">
                <a16:creationId xmlns:a16="http://schemas.microsoft.com/office/drawing/2014/main" id="{70FEC1AA-5301-D109-7757-3C8F28BF76B0}"/>
              </a:ext>
            </a:extLst>
          </p:cNvPr>
          <p:cNvSpPr>
            <a:spLocks noGrp="1"/>
          </p:cNvSpPr>
          <p:nvPr>
            <p:ph type="title" hasCustomPrompt="1"/>
          </p:nvPr>
        </p:nvSpPr>
        <p:spPr>
          <a:xfrm>
            <a:off x="4290154" y="2056480"/>
            <a:ext cx="4622646" cy="1228352"/>
          </a:xfrm>
        </p:spPr>
        <p:txBody>
          <a:bodyPr/>
          <a:lstStyle>
            <a:lvl1pPr>
              <a:defRPr>
                <a:solidFill>
                  <a:schemeClr val="tx1"/>
                </a:solidFill>
              </a:defRPr>
            </a:lvl1pPr>
          </a:lstStyle>
          <a:p>
            <a:r>
              <a:rPr lang="en-US"/>
              <a:t>Lorem ipsum dolor sit amet</a:t>
            </a:r>
          </a:p>
        </p:txBody>
      </p:sp>
      <p:sp>
        <p:nvSpPr>
          <p:cNvPr id="3" name="Text Placeholder 3">
            <a:extLst>
              <a:ext uri="{FF2B5EF4-FFF2-40B4-BE49-F238E27FC236}">
                <a16:creationId xmlns:a16="http://schemas.microsoft.com/office/drawing/2014/main" id="{F799C7F5-7F21-7BAC-43ED-755B319581AB}"/>
              </a:ext>
            </a:extLst>
          </p:cNvPr>
          <p:cNvSpPr>
            <a:spLocks noGrp="1"/>
          </p:cNvSpPr>
          <p:nvPr>
            <p:ph type="body" sz="quarter" idx="10" hasCustomPrompt="1"/>
          </p:nvPr>
        </p:nvSpPr>
        <p:spPr>
          <a:xfrm>
            <a:off x="4290153" y="3524149"/>
            <a:ext cx="4622647"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a:t>
            </a:r>
            <a:r>
              <a:rPr lang="en-US" err="1"/>
              <a:t>risus</a:t>
            </a:r>
            <a:r>
              <a:rPr lang="en-US"/>
              <a:t> </a:t>
            </a:r>
            <a:r>
              <a:rPr lang="en-US" err="1"/>
              <a:t>nibh</a:t>
            </a:r>
            <a:r>
              <a:rPr lang="en-US"/>
              <a:t> </a:t>
            </a:r>
            <a:r>
              <a:rPr lang="en-US" err="1"/>
              <a:t>ultricies</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pic>
        <p:nvPicPr>
          <p:cNvPr id="7" name="Picture 6">
            <a:extLst>
              <a:ext uri="{FF2B5EF4-FFF2-40B4-BE49-F238E27FC236}">
                <a16:creationId xmlns:a16="http://schemas.microsoft.com/office/drawing/2014/main" id="{BB734B0B-B17D-F12A-60AC-93C306D4A51E}"/>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0" y="366"/>
            <a:ext cx="3420035" cy="6857268"/>
          </a:xfrm>
          <a:prstGeom prst="rect">
            <a:avLst/>
          </a:prstGeom>
        </p:spPr>
      </p:pic>
    </p:spTree>
    <p:extLst>
      <p:ext uri="{BB962C8B-B14F-4D97-AF65-F5344CB8AC3E}">
        <p14:creationId xmlns:p14="http://schemas.microsoft.com/office/powerpoint/2010/main" val="2666789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1 paragraph - 1">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9BE63B-0D5B-FCEF-9D18-A0FAA75F41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6" name="Picture 5" descr="A black circle with a dark background&#10;&#10;Description automatically generated with medium confidence">
            <a:extLst>
              <a:ext uri="{FF2B5EF4-FFF2-40B4-BE49-F238E27FC236}">
                <a16:creationId xmlns:a16="http://schemas.microsoft.com/office/drawing/2014/main" id="{1F083FE2-5294-93FA-DEB1-2930F5F838B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8" name="Text Placeholder 11">
            <a:extLst>
              <a:ext uri="{FF2B5EF4-FFF2-40B4-BE49-F238E27FC236}">
                <a16:creationId xmlns:a16="http://schemas.microsoft.com/office/drawing/2014/main" id="{D9703153-ED30-4A13-919C-A650208DA097}"/>
              </a:ext>
            </a:extLst>
          </p:cNvPr>
          <p:cNvSpPr>
            <a:spLocks noGrp="1"/>
          </p:cNvSpPr>
          <p:nvPr>
            <p:ph type="body" sz="quarter" idx="16" hasCustomPrompt="1"/>
          </p:nvPr>
        </p:nvSpPr>
        <p:spPr>
          <a:xfrm>
            <a:off x="570676" y="1348900"/>
            <a:ext cx="4609123" cy="276999"/>
          </a:xfrm>
        </p:spPr>
        <p:txBody>
          <a:bodyPr anchor="t"/>
          <a:lstStyle>
            <a:lvl1pPr marL="0" indent="0">
              <a:spcBef>
                <a:spcPts val="0"/>
              </a:spcBef>
              <a:buNone/>
              <a:defRPr sz="1800" b="1">
                <a:gradFill>
                  <a:gsLst>
                    <a:gs pos="100000">
                      <a:schemeClr val="accent2"/>
                    </a:gs>
                    <a:gs pos="30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 </a:t>
            </a:r>
            <a:r>
              <a:rPr lang="en-US" err="1"/>
              <a:t>amet</a:t>
            </a:r>
            <a:endParaRPr lang="en-US"/>
          </a:p>
        </p:txBody>
      </p:sp>
      <p:sp>
        <p:nvSpPr>
          <p:cNvPr id="4" name="Title 1">
            <a:extLst>
              <a:ext uri="{FF2B5EF4-FFF2-40B4-BE49-F238E27FC236}">
                <a16:creationId xmlns:a16="http://schemas.microsoft.com/office/drawing/2014/main" id="{70FEC1AA-5301-D109-7757-3C8F28BF76B0}"/>
              </a:ext>
            </a:extLst>
          </p:cNvPr>
          <p:cNvSpPr>
            <a:spLocks noGrp="1"/>
          </p:cNvSpPr>
          <p:nvPr>
            <p:ph type="title" hasCustomPrompt="1"/>
          </p:nvPr>
        </p:nvSpPr>
        <p:spPr>
          <a:xfrm>
            <a:off x="570676" y="422028"/>
            <a:ext cx="11018520" cy="615553"/>
          </a:xfrm>
        </p:spPr>
        <p:txBody>
          <a:bodyPr/>
          <a:lstStyle>
            <a:lvl1pPr>
              <a:defRPr>
                <a:solidFill>
                  <a:schemeClr val="tx1"/>
                </a:solidFill>
              </a:defRPr>
            </a:lvl1pPr>
          </a:lstStyle>
          <a:p>
            <a:r>
              <a:rPr lang="en-US"/>
              <a:t>Lorem ipsum dolor sit </a:t>
            </a:r>
            <a:r>
              <a:rPr lang="en-US" err="1"/>
              <a:t>amet</a:t>
            </a:r>
            <a:endParaRPr lang="en-US"/>
          </a:p>
        </p:txBody>
      </p:sp>
      <p:sp>
        <p:nvSpPr>
          <p:cNvPr id="3" name="Text Placeholder 3">
            <a:extLst>
              <a:ext uri="{FF2B5EF4-FFF2-40B4-BE49-F238E27FC236}">
                <a16:creationId xmlns:a16="http://schemas.microsoft.com/office/drawing/2014/main" id="{F799C7F5-7F21-7BAC-43ED-755B319581AB}"/>
              </a:ext>
            </a:extLst>
          </p:cNvPr>
          <p:cNvSpPr>
            <a:spLocks noGrp="1"/>
          </p:cNvSpPr>
          <p:nvPr>
            <p:ph type="body" sz="quarter" idx="10" hasCustomPrompt="1"/>
          </p:nvPr>
        </p:nvSpPr>
        <p:spPr>
          <a:xfrm>
            <a:off x="570676" y="1856262"/>
            <a:ext cx="4622647"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Tree>
    <p:extLst>
      <p:ext uri="{BB962C8B-B14F-4D97-AF65-F5344CB8AC3E}">
        <p14:creationId xmlns:p14="http://schemas.microsoft.com/office/powerpoint/2010/main" val="12007205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1 paragraph - 5">
    <p:bg>
      <p:bgPr>
        <a:solidFill>
          <a:schemeClr val="bg1"/>
        </a:solidFill>
        <a:effectLst/>
      </p:bgPr>
    </p:bg>
    <p:spTree>
      <p:nvGrpSpPr>
        <p:cNvPr id="1" name=""/>
        <p:cNvGrpSpPr/>
        <p:nvPr/>
      </p:nvGrpSpPr>
      <p:grpSpPr>
        <a:xfrm>
          <a:off x="0" y="0"/>
          <a:ext cx="0" cy="0"/>
          <a:chOff x="0" y="0"/>
          <a:chExt cx="0" cy="0"/>
        </a:xfrm>
      </p:grpSpPr>
      <p:pic>
        <p:nvPicPr>
          <p:cNvPr id="9" name="Picture 8" descr="A purple ball and a purple arrow&#10;&#10;Description automatically generated">
            <a:extLst>
              <a:ext uri="{FF2B5EF4-FFF2-40B4-BE49-F238E27FC236}">
                <a16:creationId xmlns:a16="http://schemas.microsoft.com/office/drawing/2014/main" id="{2592AE2A-F199-2824-DF37-915B4954017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5395"/>
          <a:stretch/>
        </p:blipFill>
        <p:spPr>
          <a:xfrm>
            <a:off x="0" y="0"/>
            <a:ext cx="12192000" cy="6858000"/>
          </a:xfrm>
          <a:prstGeom prst="rect">
            <a:avLst/>
          </a:prstGeom>
        </p:spPr>
      </p:pic>
      <p:pic>
        <p:nvPicPr>
          <p:cNvPr id="4" name="Picture 3" descr="A close-up of a purple and black background&#10;&#10;Description automatically generated">
            <a:extLst>
              <a:ext uri="{FF2B5EF4-FFF2-40B4-BE49-F238E27FC236}">
                <a16:creationId xmlns:a16="http://schemas.microsoft.com/office/drawing/2014/main" id="{D1A79AC7-FBA5-7297-749D-8CBBF060D6C3}"/>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0" y="0"/>
            <a:ext cx="7393132" cy="6858000"/>
          </a:xfrm>
          <a:prstGeom prst="rect">
            <a:avLst/>
          </a:prstGeom>
        </p:spPr>
      </p:pic>
      <p:pic>
        <p:nvPicPr>
          <p:cNvPr id="12" name="Picture 11" descr="A purple arrow pointing to a purple ball&#10;&#10;Description automatically generated">
            <a:extLst>
              <a:ext uri="{FF2B5EF4-FFF2-40B4-BE49-F238E27FC236}">
                <a16:creationId xmlns:a16="http://schemas.microsoft.com/office/drawing/2014/main" id="{7A43EBE6-F024-22EC-93C3-5542E742FBFC}"/>
              </a:ext>
            </a:extLst>
          </p:cNvPr>
          <p:cNvPicPr>
            <a:picLocks noChangeAspect="1"/>
          </p:cNvPicPr>
          <p:nvPr userDrawn="1"/>
        </p:nvPicPr>
        <p:blipFill rotWithShape="1">
          <a:blip r:embed="rId4" cstate="screen">
            <a:alphaModFix/>
            <a:extLst>
              <a:ext uri="{28A0092B-C50C-407E-A947-70E740481C1C}">
                <a14:useLocalDpi xmlns:a14="http://schemas.microsoft.com/office/drawing/2010/main"/>
              </a:ext>
            </a:extLst>
          </a:blip>
          <a:srcRect r="-3602"/>
          <a:stretch/>
        </p:blipFill>
        <p:spPr>
          <a:xfrm>
            <a:off x="-7168" y="1048"/>
            <a:ext cx="12126919" cy="6821392"/>
          </a:xfrm>
          <a:prstGeom prst="rect">
            <a:avLst/>
          </a:prstGeom>
        </p:spPr>
      </p:pic>
      <p:sp>
        <p:nvSpPr>
          <p:cNvPr id="2" name="Text Placeholder 11">
            <a:extLst>
              <a:ext uri="{FF2B5EF4-FFF2-40B4-BE49-F238E27FC236}">
                <a16:creationId xmlns:a16="http://schemas.microsoft.com/office/drawing/2014/main" id="{3E3797E6-424E-E4F3-E060-DE50009F1A17}"/>
              </a:ext>
            </a:extLst>
          </p:cNvPr>
          <p:cNvSpPr>
            <a:spLocks noGrp="1"/>
          </p:cNvSpPr>
          <p:nvPr>
            <p:ph type="body" sz="quarter" idx="16" hasCustomPrompt="1"/>
          </p:nvPr>
        </p:nvSpPr>
        <p:spPr>
          <a:xfrm>
            <a:off x="5233111" y="3187362"/>
            <a:ext cx="4609123" cy="276999"/>
          </a:xfrm>
        </p:spPr>
        <p:txBody>
          <a:bodyPr anchor="t"/>
          <a:lstStyle>
            <a:lvl1pPr marL="0" indent="0">
              <a:spcBef>
                <a:spcPts val="0"/>
              </a:spcBef>
              <a:buNone/>
              <a:defRPr sz="1800" b="1">
                <a:gradFill>
                  <a:gsLst>
                    <a:gs pos="100000">
                      <a:schemeClr val="accent2"/>
                    </a:gs>
                    <a:gs pos="43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 </a:t>
            </a:r>
            <a:r>
              <a:rPr lang="en-US" err="1"/>
              <a:t>amet</a:t>
            </a:r>
            <a:endParaRPr lang="en-US"/>
          </a:p>
        </p:txBody>
      </p:sp>
      <p:sp>
        <p:nvSpPr>
          <p:cNvPr id="5" name="Title 1">
            <a:extLst>
              <a:ext uri="{FF2B5EF4-FFF2-40B4-BE49-F238E27FC236}">
                <a16:creationId xmlns:a16="http://schemas.microsoft.com/office/drawing/2014/main" id="{579878C8-780C-6CE7-3371-9E1D88420002}"/>
              </a:ext>
            </a:extLst>
          </p:cNvPr>
          <p:cNvSpPr>
            <a:spLocks noGrp="1"/>
          </p:cNvSpPr>
          <p:nvPr>
            <p:ph type="title" hasCustomPrompt="1"/>
          </p:nvPr>
        </p:nvSpPr>
        <p:spPr>
          <a:xfrm>
            <a:off x="5233111" y="2260490"/>
            <a:ext cx="4622646" cy="615553"/>
          </a:xfrm>
        </p:spPr>
        <p:txBody>
          <a:bodyPr/>
          <a:lstStyle>
            <a:lvl1pPr>
              <a:defRPr>
                <a:solidFill>
                  <a:schemeClr val="tx1"/>
                </a:solidFill>
              </a:defRPr>
            </a:lvl1pPr>
          </a:lstStyle>
          <a:p>
            <a:r>
              <a:rPr lang="en-US"/>
              <a:t>Lorem ipsum</a:t>
            </a:r>
          </a:p>
        </p:txBody>
      </p:sp>
      <p:sp>
        <p:nvSpPr>
          <p:cNvPr id="7" name="Text Placeholder 3">
            <a:extLst>
              <a:ext uri="{FF2B5EF4-FFF2-40B4-BE49-F238E27FC236}">
                <a16:creationId xmlns:a16="http://schemas.microsoft.com/office/drawing/2014/main" id="{70E405ED-524A-110A-C09E-BB64EABB8D91}"/>
              </a:ext>
            </a:extLst>
          </p:cNvPr>
          <p:cNvSpPr>
            <a:spLocks noGrp="1"/>
          </p:cNvSpPr>
          <p:nvPr>
            <p:ph type="body" sz="quarter" idx="10" hasCustomPrompt="1"/>
          </p:nvPr>
        </p:nvSpPr>
        <p:spPr>
          <a:xfrm>
            <a:off x="5233111" y="3694724"/>
            <a:ext cx="4622647"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Tree>
    <p:extLst>
      <p:ext uri="{BB962C8B-B14F-4D97-AF65-F5344CB8AC3E}">
        <p14:creationId xmlns:p14="http://schemas.microsoft.com/office/powerpoint/2010/main" val="8000860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column/subhead/bullets">
    <p:bg>
      <p:bgPr>
        <a:solidFill>
          <a:schemeClr val="bg1"/>
        </a:solidFill>
        <a:effectLst/>
      </p:bgPr>
    </p:bg>
    <p:spTree>
      <p:nvGrpSpPr>
        <p:cNvPr id="1" name=""/>
        <p:cNvGrpSpPr/>
        <p:nvPr/>
      </p:nvGrpSpPr>
      <p:grpSpPr>
        <a:xfrm>
          <a:off x="0" y="0"/>
          <a:ext cx="0" cy="0"/>
          <a:chOff x="0" y="0"/>
          <a:chExt cx="0" cy="0"/>
        </a:xfrm>
      </p:grpSpPr>
      <p:pic>
        <p:nvPicPr>
          <p:cNvPr id="4" name="Picture 3" descr="A black and purple background&#10;&#10;Description automatically generated">
            <a:extLst>
              <a:ext uri="{FF2B5EF4-FFF2-40B4-BE49-F238E27FC236}">
                <a16:creationId xmlns:a16="http://schemas.microsoft.com/office/drawing/2014/main" id="{F6E69804-99D2-056F-4EB1-0313896BE0C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0800000" flipH="1">
            <a:off x="0" y="4704796"/>
            <a:ext cx="12199749" cy="2158678"/>
          </a:xfrm>
          <a:prstGeom prst="rect">
            <a:avLst/>
          </a:prstGeom>
        </p:spPr>
      </p:pic>
      <p:sp>
        <p:nvSpPr>
          <p:cNvPr id="2" name="Title 1">
            <a:extLst>
              <a:ext uri="{FF2B5EF4-FFF2-40B4-BE49-F238E27FC236}">
                <a16:creationId xmlns:a16="http://schemas.microsoft.com/office/drawing/2014/main" id="{94C6356C-9532-5436-46A1-619B2A6A7F15}"/>
              </a:ext>
            </a:extLst>
          </p:cNvPr>
          <p:cNvSpPr>
            <a:spLocks noGrp="1"/>
          </p:cNvSpPr>
          <p:nvPr>
            <p:ph type="title" hasCustomPrompt="1"/>
          </p:nvPr>
        </p:nvSpPr>
        <p:spPr>
          <a:xfrm>
            <a:off x="570677" y="422028"/>
            <a:ext cx="11018520" cy="615553"/>
          </a:xfrm>
        </p:spPr>
        <p:txBody>
          <a:bodyPr/>
          <a:lstStyle>
            <a:lvl1pPr>
              <a:defRPr>
                <a:solidFill>
                  <a:schemeClr val="tx1"/>
                </a:solidFill>
              </a:defRPr>
            </a:lvl1pPr>
          </a:lstStyle>
          <a:p>
            <a:r>
              <a:rPr lang="en-US"/>
              <a:t>Lorem ipsum dolor sit</a:t>
            </a:r>
          </a:p>
        </p:txBody>
      </p:sp>
      <p:sp>
        <p:nvSpPr>
          <p:cNvPr id="10" name="Text Placeholder 11">
            <a:extLst>
              <a:ext uri="{FF2B5EF4-FFF2-40B4-BE49-F238E27FC236}">
                <a16:creationId xmlns:a16="http://schemas.microsoft.com/office/drawing/2014/main" id="{FEF8026C-7744-AAD9-41CA-C4ABA625DBE2}"/>
              </a:ext>
            </a:extLst>
          </p:cNvPr>
          <p:cNvSpPr>
            <a:spLocks noGrp="1"/>
          </p:cNvSpPr>
          <p:nvPr>
            <p:ph type="body" sz="quarter" idx="16" hasCustomPrompt="1"/>
          </p:nvPr>
        </p:nvSpPr>
        <p:spPr>
          <a:xfrm>
            <a:off x="570677" y="1354747"/>
            <a:ext cx="4511136" cy="276999"/>
          </a:xfrm>
        </p:spPr>
        <p:txBody>
          <a:bodyPr anchor="t"/>
          <a:lstStyle>
            <a:lvl1pPr marL="0" indent="0">
              <a:spcBef>
                <a:spcPts val="0"/>
              </a:spcBef>
              <a:buNone/>
              <a:defRPr sz="1800" b="1">
                <a:gradFill>
                  <a:gsLst>
                    <a:gs pos="100000">
                      <a:schemeClr val="accent2"/>
                    </a:gs>
                    <a:gs pos="45000">
                      <a:schemeClr val="accent1"/>
                    </a:gs>
                  </a:gsLst>
                  <a:lin ang="48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 </a:t>
            </a:r>
            <a:r>
              <a:rPr lang="en-US" err="1"/>
              <a:t>amet</a:t>
            </a:r>
            <a:endParaRPr lang="en-US"/>
          </a:p>
        </p:txBody>
      </p:sp>
      <p:sp>
        <p:nvSpPr>
          <p:cNvPr id="12" name="Text Placeholder 7">
            <a:extLst>
              <a:ext uri="{FF2B5EF4-FFF2-40B4-BE49-F238E27FC236}">
                <a16:creationId xmlns:a16="http://schemas.microsoft.com/office/drawing/2014/main" id="{EBEEF0C1-9DBD-0741-E148-D23B90A64554}"/>
              </a:ext>
            </a:extLst>
          </p:cNvPr>
          <p:cNvSpPr>
            <a:spLocks noGrp="1"/>
          </p:cNvSpPr>
          <p:nvPr>
            <p:ph type="body" sz="quarter" idx="14" hasCustomPrompt="1"/>
          </p:nvPr>
        </p:nvSpPr>
        <p:spPr>
          <a:xfrm>
            <a:off x="570677" y="1858677"/>
            <a:ext cx="4511136" cy="1264962"/>
          </a:xfrm>
        </p:spPr>
        <p:txBody>
          <a:bodyPr vert="horz" wrap="square" lIns="0" tIns="0" rIns="0" bIns="0" rtlCol="0">
            <a:spAutoFit/>
          </a:bodyPr>
          <a:lstStyle>
            <a:lvl1pPr marL="0" indent="0">
              <a:buClr>
                <a:schemeClr val="accent5"/>
              </a:buClr>
              <a:buFontTx/>
              <a:buNone/>
              <a:defRPr lang="en-US" sz="12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consectetur</a:t>
            </a:r>
            <a:r>
              <a:rPr lang="en-US"/>
              <a:t>.</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a:t>
            </a:r>
          </a:p>
        </p:txBody>
      </p:sp>
      <p:sp>
        <p:nvSpPr>
          <p:cNvPr id="16" name="Text Placeholder 7">
            <a:extLst>
              <a:ext uri="{FF2B5EF4-FFF2-40B4-BE49-F238E27FC236}">
                <a16:creationId xmlns:a16="http://schemas.microsoft.com/office/drawing/2014/main" id="{855851C6-7894-1086-1B76-8F1549A38A35}"/>
              </a:ext>
            </a:extLst>
          </p:cNvPr>
          <p:cNvSpPr>
            <a:spLocks noGrp="1"/>
          </p:cNvSpPr>
          <p:nvPr>
            <p:ph type="body" sz="quarter" idx="18" hasCustomPrompt="1"/>
          </p:nvPr>
        </p:nvSpPr>
        <p:spPr>
          <a:xfrm>
            <a:off x="6162614" y="1858677"/>
            <a:ext cx="4511135" cy="1264962"/>
          </a:xfrm>
        </p:spPr>
        <p:txBody>
          <a:bodyPr vert="horz" wrap="square" lIns="0" tIns="0" rIns="0" bIns="0" rtlCol="0">
            <a:spAutoFit/>
          </a:bodyPr>
          <a:lstStyle>
            <a:lvl1pPr marL="0" indent="0">
              <a:buClr>
                <a:schemeClr val="accent5"/>
              </a:buClr>
              <a:buFont typeface="Arial" panose="020B0604020202020204" pitchFamily="34" charset="0"/>
              <a:buNone/>
              <a:defRPr lang="en-US" sz="1200" b="0" kern="1200"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r>
              <a:rPr lang="en-US"/>
              <a:t>, </a:t>
            </a:r>
            <a:r>
              <a:rPr lang="en-US" err="1"/>
              <a:t>consectetur</a:t>
            </a:r>
            <a:r>
              <a:rPr lang="en-US"/>
              <a:t>.</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a:t>
            </a:r>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Maecenas ac </a:t>
            </a:r>
            <a:r>
              <a:rPr lang="en-US" err="1"/>
              <a:t>enim</a:t>
            </a:r>
            <a:r>
              <a:rPr lang="en-US"/>
              <a:t> </a:t>
            </a:r>
            <a:r>
              <a:rPr lang="en-US" err="1"/>
              <a:t>pretium</a:t>
            </a:r>
            <a:r>
              <a:rPr lang="en-US"/>
              <a:t>, </a:t>
            </a:r>
            <a:r>
              <a:rPr lang="en-US" err="1"/>
              <a:t>placerat</a:t>
            </a:r>
            <a:r>
              <a:rPr lang="en-US"/>
              <a:t> eros </a:t>
            </a:r>
            <a:r>
              <a:rPr lang="en-US" err="1"/>
              <a:t>quis</a:t>
            </a:r>
            <a:r>
              <a:rPr lang="en-US"/>
              <a:t>.</a:t>
            </a:r>
          </a:p>
        </p:txBody>
      </p:sp>
      <p:sp>
        <p:nvSpPr>
          <p:cNvPr id="3" name="Text Placeholder 11">
            <a:extLst>
              <a:ext uri="{FF2B5EF4-FFF2-40B4-BE49-F238E27FC236}">
                <a16:creationId xmlns:a16="http://schemas.microsoft.com/office/drawing/2014/main" id="{ADFC2B44-5232-BE0C-160F-949730398C04}"/>
              </a:ext>
            </a:extLst>
          </p:cNvPr>
          <p:cNvSpPr>
            <a:spLocks noGrp="1"/>
          </p:cNvSpPr>
          <p:nvPr>
            <p:ph type="body" sz="quarter" idx="19" hasCustomPrompt="1"/>
          </p:nvPr>
        </p:nvSpPr>
        <p:spPr>
          <a:xfrm>
            <a:off x="6160205" y="1354747"/>
            <a:ext cx="4534378" cy="276999"/>
          </a:xfrm>
        </p:spPr>
        <p:txBody>
          <a:bodyPr anchor="t"/>
          <a:lstStyle>
            <a:lvl1pPr marL="0" indent="0">
              <a:spcBef>
                <a:spcPts val="0"/>
              </a:spcBef>
              <a:buNone/>
              <a:defRPr sz="1800" b="1">
                <a:gradFill>
                  <a:gsLst>
                    <a:gs pos="100000">
                      <a:schemeClr val="accent2"/>
                    </a:gs>
                    <a:gs pos="47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 </a:t>
            </a:r>
            <a:r>
              <a:rPr lang="en-US" err="1"/>
              <a:t>amet</a:t>
            </a:r>
            <a:endParaRPr lang="en-US"/>
          </a:p>
        </p:txBody>
      </p:sp>
    </p:spTree>
    <p:extLst>
      <p:ext uri="{BB962C8B-B14F-4D97-AF65-F5344CB8AC3E}">
        <p14:creationId xmlns:p14="http://schemas.microsoft.com/office/powerpoint/2010/main" val="19360495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blocks text with subhea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CC73F5-7DA5-348A-BF60-D3BB9B0D748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8" name="Picture 7" descr="A black circle with a dark background&#10;&#10;Description automatically generated with medium confidence">
            <a:extLst>
              <a:ext uri="{FF2B5EF4-FFF2-40B4-BE49-F238E27FC236}">
                <a16:creationId xmlns:a16="http://schemas.microsoft.com/office/drawing/2014/main" id="{E40123C1-ECDC-1899-E605-ED07C31B03F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2" name="Text Placeholder 11">
            <a:extLst>
              <a:ext uri="{FF2B5EF4-FFF2-40B4-BE49-F238E27FC236}">
                <a16:creationId xmlns:a16="http://schemas.microsoft.com/office/drawing/2014/main" id="{B7F8F03D-8454-4767-E458-BF93C976CB3C}"/>
              </a:ext>
            </a:extLst>
          </p:cNvPr>
          <p:cNvSpPr>
            <a:spLocks noGrp="1"/>
          </p:cNvSpPr>
          <p:nvPr>
            <p:ph type="body" sz="quarter" idx="16" hasCustomPrompt="1"/>
          </p:nvPr>
        </p:nvSpPr>
        <p:spPr>
          <a:xfrm>
            <a:off x="4283543" y="1829625"/>
            <a:ext cx="3192272" cy="276999"/>
          </a:xfrm>
        </p:spPr>
        <p:txBody>
          <a:bodyPr anchor="t"/>
          <a:lstStyle>
            <a:lvl1pPr marL="0" indent="0">
              <a:spcBef>
                <a:spcPts val="0"/>
              </a:spcBef>
              <a:buNone/>
              <a:defRPr sz="1800" b="1">
                <a:gradFill>
                  <a:gsLst>
                    <a:gs pos="30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5" name="Text Placeholder 3">
            <a:extLst>
              <a:ext uri="{FF2B5EF4-FFF2-40B4-BE49-F238E27FC236}">
                <a16:creationId xmlns:a16="http://schemas.microsoft.com/office/drawing/2014/main" id="{6C888422-F7CD-FCF1-DEFA-ABEB4D699D55}"/>
              </a:ext>
            </a:extLst>
          </p:cNvPr>
          <p:cNvSpPr>
            <a:spLocks noGrp="1"/>
          </p:cNvSpPr>
          <p:nvPr>
            <p:ph type="body" sz="quarter" idx="10" hasCustomPrompt="1"/>
          </p:nvPr>
        </p:nvSpPr>
        <p:spPr>
          <a:xfrm>
            <a:off x="4283543" y="232894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6" name="Text Placeholder 11">
            <a:extLst>
              <a:ext uri="{FF2B5EF4-FFF2-40B4-BE49-F238E27FC236}">
                <a16:creationId xmlns:a16="http://schemas.microsoft.com/office/drawing/2014/main" id="{3ACED0D3-C5CD-8664-E695-2F236B6A0B22}"/>
              </a:ext>
            </a:extLst>
          </p:cNvPr>
          <p:cNvSpPr>
            <a:spLocks noGrp="1"/>
          </p:cNvSpPr>
          <p:nvPr>
            <p:ph type="body" sz="quarter" idx="17" hasCustomPrompt="1"/>
          </p:nvPr>
        </p:nvSpPr>
        <p:spPr>
          <a:xfrm>
            <a:off x="4283543" y="3683545"/>
            <a:ext cx="3192272" cy="276999"/>
          </a:xfrm>
        </p:spPr>
        <p:txBody>
          <a:bodyPr anchor="t"/>
          <a:lstStyle>
            <a:lvl1pPr marL="0" indent="0">
              <a:spcBef>
                <a:spcPts val="0"/>
              </a:spcBef>
              <a:buNone/>
              <a:defRPr sz="1800" b="1">
                <a:gradFill>
                  <a:gsLst>
                    <a:gs pos="30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7" name="Text Placeholder 3">
            <a:extLst>
              <a:ext uri="{FF2B5EF4-FFF2-40B4-BE49-F238E27FC236}">
                <a16:creationId xmlns:a16="http://schemas.microsoft.com/office/drawing/2014/main" id="{4AE224D2-3466-9146-EE6E-BA67BED0D1FD}"/>
              </a:ext>
            </a:extLst>
          </p:cNvPr>
          <p:cNvSpPr>
            <a:spLocks noGrp="1"/>
          </p:cNvSpPr>
          <p:nvPr>
            <p:ph type="body" sz="quarter" idx="18" hasCustomPrompt="1"/>
          </p:nvPr>
        </p:nvSpPr>
        <p:spPr>
          <a:xfrm>
            <a:off x="4283543" y="418286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9" name="Text Placeholder 11">
            <a:extLst>
              <a:ext uri="{FF2B5EF4-FFF2-40B4-BE49-F238E27FC236}">
                <a16:creationId xmlns:a16="http://schemas.microsoft.com/office/drawing/2014/main" id="{F26B0340-D163-DC5F-8A43-6B2FABDB0237}"/>
              </a:ext>
            </a:extLst>
          </p:cNvPr>
          <p:cNvSpPr>
            <a:spLocks noGrp="1"/>
          </p:cNvSpPr>
          <p:nvPr>
            <p:ph type="body" sz="quarter" idx="19" hasCustomPrompt="1"/>
          </p:nvPr>
        </p:nvSpPr>
        <p:spPr>
          <a:xfrm>
            <a:off x="8011481" y="1829625"/>
            <a:ext cx="3192272" cy="276999"/>
          </a:xfrm>
        </p:spPr>
        <p:txBody>
          <a:bodyPr anchor="t"/>
          <a:lstStyle>
            <a:lvl1pPr marL="0" indent="0">
              <a:spcBef>
                <a:spcPts val="0"/>
              </a:spcBef>
              <a:buNone/>
              <a:defRPr sz="1800" b="1">
                <a:gradFill>
                  <a:gsLst>
                    <a:gs pos="30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10" name="Text Placeholder 3">
            <a:extLst>
              <a:ext uri="{FF2B5EF4-FFF2-40B4-BE49-F238E27FC236}">
                <a16:creationId xmlns:a16="http://schemas.microsoft.com/office/drawing/2014/main" id="{598B6839-2B15-691F-F547-8CEB738ECA3D}"/>
              </a:ext>
            </a:extLst>
          </p:cNvPr>
          <p:cNvSpPr>
            <a:spLocks noGrp="1"/>
          </p:cNvSpPr>
          <p:nvPr>
            <p:ph type="body" sz="quarter" idx="20" hasCustomPrompt="1"/>
          </p:nvPr>
        </p:nvSpPr>
        <p:spPr>
          <a:xfrm>
            <a:off x="8011481" y="232894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11" name="Text Placeholder 11">
            <a:extLst>
              <a:ext uri="{FF2B5EF4-FFF2-40B4-BE49-F238E27FC236}">
                <a16:creationId xmlns:a16="http://schemas.microsoft.com/office/drawing/2014/main" id="{59204744-C252-06A4-7593-B29BB4926257}"/>
              </a:ext>
            </a:extLst>
          </p:cNvPr>
          <p:cNvSpPr>
            <a:spLocks noGrp="1"/>
          </p:cNvSpPr>
          <p:nvPr>
            <p:ph type="body" sz="quarter" idx="21" hasCustomPrompt="1"/>
          </p:nvPr>
        </p:nvSpPr>
        <p:spPr>
          <a:xfrm>
            <a:off x="8011481" y="3683545"/>
            <a:ext cx="3192272" cy="276999"/>
          </a:xfrm>
        </p:spPr>
        <p:txBody>
          <a:bodyPr anchor="t"/>
          <a:lstStyle>
            <a:lvl1pPr marL="0" indent="0">
              <a:spcBef>
                <a:spcPts val="0"/>
              </a:spcBef>
              <a:buNone/>
              <a:defRPr sz="1800" b="1">
                <a:gradFill>
                  <a:gsLst>
                    <a:gs pos="30000">
                      <a:schemeClr val="accent1"/>
                    </a:gs>
                    <a:gs pos="100000">
                      <a:schemeClr val="accent2"/>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a:t>
            </a:r>
          </a:p>
        </p:txBody>
      </p:sp>
      <p:sp>
        <p:nvSpPr>
          <p:cNvPr id="12" name="Text Placeholder 3">
            <a:extLst>
              <a:ext uri="{FF2B5EF4-FFF2-40B4-BE49-F238E27FC236}">
                <a16:creationId xmlns:a16="http://schemas.microsoft.com/office/drawing/2014/main" id="{A4CCD511-7E08-DA5E-8D35-3B3B0CFDDE0F}"/>
              </a:ext>
            </a:extLst>
          </p:cNvPr>
          <p:cNvSpPr>
            <a:spLocks noGrp="1"/>
          </p:cNvSpPr>
          <p:nvPr>
            <p:ph type="body" sz="quarter" idx="22" hasCustomPrompt="1"/>
          </p:nvPr>
        </p:nvSpPr>
        <p:spPr>
          <a:xfrm>
            <a:off x="8011481" y="4182863"/>
            <a:ext cx="3205796" cy="738664"/>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con </a:t>
            </a:r>
            <a:r>
              <a:rPr lang="en-US" err="1"/>
              <a:t>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a:t>
            </a:r>
            <a:r>
              <a:rPr lang="en-US"/>
              <a:t> </a:t>
            </a:r>
            <a:r>
              <a:rPr lang="en-US" err="1"/>
              <a:t>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pic>
        <p:nvPicPr>
          <p:cNvPr id="3" name="Picture 2">
            <a:extLst>
              <a:ext uri="{FF2B5EF4-FFF2-40B4-BE49-F238E27FC236}">
                <a16:creationId xmlns:a16="http://schemas.microsoft.com/office/drawing/2014/main" id="{0544D1D7-60B7-26A6-16B6-05E7D79890D4}"/>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0" y="366"/>
            <a:ext cx="3420035" cy="6857268"/>
          </a:xfrm>
          <a:prstGeom prst="rect">
            <a:avLst/>
          </a:prstGeom>
        </p:spPr>
      </p:pic>
    </p:spTree>
    <p:extLst>
      <p:ext uri="{BB962C8B-B14F-4D97-AF65-F5344CB8AC3E}">
        <p14:creationId xmlns:p14="http://schemas.microsoft.com/office/powerpoint/2010/main" val="18254995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pag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itle Placeholder 1">
            <a:extLst>
              <a:ext uri="{FF2B5EF4-FFF2-40B4-BE49-F238E27FC236}">
                <a16:creationId xmlns:a16="http://schemas.microsoft.com/office/drawing/2014/main" id="{A1A9C5EE-AD9B-C973-7EC3-E784E884F544}"/>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000" b="1" kern="1200" cap="none" spc="-300" baseline="0" dirty="0">
                <a:ln w="3175">
                  <a:noFill/>
                </a:ln>
                <a:solidFill>
                  <a:schemeClr val="bg1"/>
                </a:soli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Lorem ipsum dolor sit </a:t>
            </a:r>
            <a:r>
              <a:rPr lang="en-US" err="1"/>
              <a:t>amet</a:t>
            </a:r>
            <a:endParaRPr lang="en-US"/>
          </a:p>
        </p:txBody>
      </p:sp>
      <p:sp>
        <p:nvSpPr>
          <p:cNvPr id="22" name="Text Placeholder 2">
            <a:extLst>
              <a:ext uri="{FF2B5EF4-FFF2-40B4-BE49-F238E27FC236}">
                <a16:creationId xmlns:a16="http://schemas.microsoft.com/office/drawing/2014/main" id="{962FB5EE-A7CB-45F1-0F33-06C38CDC6B1D}"/>
              </a:ext>
            </a:extLst>
          </p:cNvPr>
          <p:cNvSpPr>
            <a:spLocks noGrp="1"/>
          </p:cNvSpPr>
          <p:nvPr>
            <p:ph type="body" sz="quarter" idx="10" hasCustomPrompt="1"/>
          </p:nvPr>
        </p:nvSpPr>
        <p:spPr>
          <a:xfrm>
            <a:off x="582171" y="4345640"/>
            <a:ext cx="5430837" cy="276999"/>
          </a:xfrm>
        </p:spPr>
        <p:txBody>
          <a:bodyPr/>
          <a:lstStyle>
            <a:lvl1pPr>
              <a:defRPr b="1">
                <a:solidFill>
                  <a:schemeClr val="bg1"/>
                </a:solidFill>
              </a:defRPr>
            </a:lvl1pPr>
          </a:lstStyle>
          <a:p>
            <a:pPr lvl="0"/>
            <a:r>
              <a:rPr lang="en-US"/>
              <a:t>Lorem ipsum dolor sit </a:t>
            </a:r>
            <a:r>
              <a:rPr lang="en-US" err="1"/>
              <a:t>amet</a:t>
            </a:r>
            <a:endParaRPr lang="en-US"/>
          </a:p>
        </p:txBody>
      </p:sp>
    </p:spTree>
    <p:extLst>
      <p:ext uri="{BB962C8B-B14F-4D97-AF65-F5344CB8AC3E}">
        <p14:creationId xmlns:p14="http://schemas.microsoft.com/office/powerpoint/2010/main" val="330783548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on left">
    <p:bg>
      <p:bgPr>
        <a:solidFill>
          <a:schemeClr val="bg1"/>
        </a:solidFill>
        <a:effectLst/>
      </p:bgPr>
    </p:bg>
    <p:spTree>
      <p:nvGrpSpPr>
        <p:cNvPr id="1" name=""/>
        <p:cNvGrpSpPr/>
        <p:nvPr/>
      </p:nvGrpSpPr>
      <p:grpSpPr>
        <a:xfrm>
          <a:off x="0" y="0"/>
          <a:ext cx="0" cy="0"/>
          <a:chOff x="0" y="0"/>
          <a:chExt cx="0" cy="0"/>
        </a:xfrm>
      </p:grpSpPr>
      <p:pic>
        <p:nvPicPr>
          <p:cNvPr id="11" name="Picture 10" descr="A black and purple wave&#10;&#10;Description automatically generated">
            <a:extLst>
              <a:ext uri="{FF2B5EF4-FFF2-40B4-BE49-F238E27FC236}">
                <a16:creationId xmlns:a16="http://schemas.microsoft.com/office/drawing/2014/main" id="{0894BD32-9B8D-551F-6688-FCC37930A8B2}"/>
              </a:ext>
            </a:extLst>
          </p:cNvPr>
          <p:cNvPicPr>
            <a:picLocks noChangeAspect="1"/>
          </p:cNvPicPr>
          <p:nvPr userDrawn="1"/>
        </p:nvPicPr>
        <p:blipFill>
          <a:blip r:embed="rId2" cstate="screen">
            <a:alphaModFix amt="30000"/>
            <a:extLst>
              <a:ext uri="{28A0092B-C50C-407E-A947-70E740481C1C}">
                <a14:useLocalDpi xmlns:a14="http://schemas.microsoft.com/office/drawing/2010/main"/>
              </a:ext>
            </a:extLst>
          </a:blip>
          <a:stretch>
            <a:fillRect/>
          </a:stretch>
        </p:blipFill>
        <p:spPr>
          <a:xfrm rot="5400000">
            <a:off x="-1403244" y="1403239"/>
            <a:ext cx="6857625" cy="4051139"/>
          </a:xfrm>
          <a:prstGeom prst="rect">
            <a:avLst/>
          </a:prstGeom>
        </p:spPr>
      </p:pic>
      <p:pic>
        <p:nvPicPr>
          <p:cNvPr id="2" name="Picture 1">
            <a:extLst>
              <a:ext uri="{FF2B5EF4-FFF2-40B4-BE49-F238E27FC236}">
                <a16:creationId xmlns:a16="http://schemas.microsoft.com/office/drawing/2014/main" id="{F991CCEE-D8A7-0DB7-70BE-7B1A06D2D77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7" name="Picture 6" descr="A black circle with a dark background&#10;&#10;Description automatically generated with medium confidence">
            <a:extLst>
              <a:ext uri="{FF2B5EF4-FFF2-40B4-BE49-F238E27FC236}">
                <a16:creationId xmlns:a16="http://schemas.microsoft.com/office/drawing/2014/main" id="{3BAD64EE-8587-AFF9-9259-69EF7FD8E92E}"/>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5" name="Title 2">
            <a:extLst>
              <a:ext uri="{FF2B5EF4-FFF2-40B4-BE49-F238E27FC236}">
                <a16:creationId xmlns:a16="http://schemas.microsoft.com/office/drawing/2014/main" id="{4E57FBE1-0B96-B01A-E10B-82264F460DE7}"/>
              </a:ext>
            </a:extLst>
          </p:cNvPr>
          <p:cNvSpPr>
            <a:spLocks noGrp="1"/>
          </p:cNvSpPr>
          <p:nvPr>
            <p:ph type="title" hasCustomPrompt="1"/>
          </p:nvPr>
        </p:nvSpPr>
        <p:spPr>
          <a:xfrm>
            <a:off x="6577395" y="2461881"/>
            <a:ext cx="4158362" cy="1252793"/>
          </a:xfrm>
        </p:spPr>
        <p:txBody>
          <a:bodyPr anchor="b"/>
          <a:lstStyle>
            <a:lvl1pPr>
              <a:defRPr>
                <a:solidFill>
                  <a:schemeClr val="tx1"/>
                </a:solidFill>
              </a:defRPr>
            </a:lvl1pPr>
          </a:lstStyle>
          <a:p>
            <a:r>
              <a:rPr lang="en-US"/>
              <a:t>Lorem ipsum dolor sit </a:t>
            </a:r>
            <a:r>
              <a:rPr lang="en-US" err="1"/>
              <a:t>amet</a:t>
            </a:r>
            <a:endParaRPr lang="en-US"/>
          </a:p>
        </p:txBody>
      </p:sp>
      <p:sp>
        <p:nvSpPr>
          <p:cNvPr id="6" name="Text Placeholder 3">
            <a:extLst>
              <a:ext uri="{FF2B5EF4-FFF2-40B4-BE49-F238E27FC236}">
                <a16:creationId xmlns:a16="http://schemas.microsoft.com/office/drawing/2014/main" id="{2E87B1D5-4E73-46D1-72DE-AE7A7E8F537D}"/>
              </a:ext>
            </a:extLst>
          </p:cNvPr>
          <p:cNvSpPr>
            <a:spLocks noGrp="1"/>
          </p:cNvSpPr>
          <p:nvPr>
            <p:ph type="body" sz="quarter" idx="11" hasCustomPrompt="1"/>
          </p:nvPr>
        </p:nvSpPr>
        <p:spPr>
          <a:xfrm>
            <a:off x="6577395" y="3947633"/>
            <a:ext cx="4158362" cy="553998"/>
          </a:xfrm>
        </p:spPr>
        <p:txBody>
          <a:bodyPr/>
          <a:lstStyle>
            <a:lvl1pPr marL="0" indent="0">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
        <p:nvSpPr>
          <p:cNvPr id="4" name="Rounded Rectangle 2">
            <a:extLst>
              <a:ext uri="{FF2B5EF4-FFF2-40B4-BE49-F238E27FC236}">
                <a16:creationId xmlns:a16="http://schemas.microsoft.com/office/drawing/2014/main" id="{C100D46A-2866-B193-6086-DEEB653E74A7}"/>
              </a:ext>
              <a:ext uri="{C183D7F6-B498-43B3-948B-1728B52AA6E4}">
                <adec:decorative xmlns:adec="http://schemas.microsoft.com/office/drawing/2017/decorative" val="1"/>
              </a:ext>
            </a:extLst>
          </p:cNvPr>
          <p:cNvSpPr/>
          <p:nvPr userDrawn="1"/>
        </p:nvSpPr>
        <p:spPr bwMode="auto">
          <a:xfrm>
            <a:off x="605576" y="1079344"/>
            <a:ext cx="4812073" cy="4720940"/>
          </a:xfrm>
          <a:prstGeom prst="roundRect">
            <a:avLst>
              <a:gd name="adj" fmla="val 1979"/>
            </a:avLst>
          </a:prstGeom>
          <a:solidFill>
            <a:schemeClr val="bg1"/>
          </a:solidFill>
          <a:ln w="38100" cap="flat" cmpd="sng" algn="ctr">
            <a:gradFill>
              <a:gsLst>
                <a:gs pos="100000">
                  <a:schemeClr val="accent2"/>
                </a:gs>
                <a:gs pos="45000">
                  <a:schemeClr val="accent1"/>
                </a:gs>
              </a:gsLst>
              <a:lin ang="4200000" scaled="0"/>
            </a:gradFill>
            <a:prstDash val="solid"/>
          </a:ln>
          <a:effectLst>
            <a:outerShdw blurRad="381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BA028779-EA28-62D7-6D05-CA2F544295B8}"/>
              </a:ext>
            </a:extLst>
          </p:cNvPr>
          <p:cNvSpPr>
            <a:spLocks noGrp="1"/>
          </p:cNvSpPr>
          <p:nvPr>
            <p:ph type="pic" sz="quarter" idx="14" hasCustomPrompt="1"/>
          </p:nvPr>
        </p:nvSpPr>
        <p:spPr bwMode="ltGray">
          <a:xfrm>
            <a:off x="733485" y="1213954"/>
            <a:ext cx="4556255" cy="4451720"/>
          </a:xfrm>
          <a:solidFill>
            <a:schemeClr val="bg1"/>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32495868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Lst>
  </p:timing>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3 round images/text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8C11A3-69D4-9906-842E-C2B2E87277B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38427"/>
            <a:ext cx="6840109" cy="3429000"/>
          </a:xfrm>
          <a:prstGeom prst="rect">
            <a:avLst/>
          </a:prstGeom>
        </p:spPr>
      </p:pic>
      <p:pic>
        <p:nvPicPr>
          <p:cNvPr id="5" name="Picture 4" descr="A black circle with a dark background&#10;&#10;Description automatically generated with medium confidence">
            <a:extLst>
              <a:ext uri="{FF2B5EF4-FFF2-40B4-BE49-F238E27FC236}">
                <a16:creationId xmlns:a16="http://schemas.microsoft.com/office/drawing/2014/main" id="{41062185-3B3A-1274-63F7-3141D2CCE52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52991" y="0"/>
            <a:ext cx="4448436" cy="3840658"/>
          </a:xfrm>
          <a:prstGeom prst="rect">
            <a:avLst/>
          </a:prstGeom>
        </p:spPr>
      </p:pic>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0">
                <a:schemeClr val="accent5"/>
              </a:gs>
              <a:gs pos="100000">
                <a:schemeClr val="accent1"/>
              </a:gs>
            </a:gsLst>
            <a:lin ang="3600000" scaled="0"/>
          </a:gradFill>
        </p:spPr>
        <p:txBody>
          <a:bodyPr lIns="0" tIns="0" rIns="0" bIns="594360" anchor="ctr" anchorCtr="0">
            <a:noAutofit/>
          </a:bodyPr>
          <a:lstStyle>
            <a:lvl1pPr marL="0" indent="0" algn="ctr">
              <a:lnSpc>
                <a:spcPct val="100000"/>
              </a:lnSpc>
              <a:buNone/>
              <a:defRPr sz="10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38075"/>
            <a:ext cx="2313432" cy="369332"/>
          </a:xfrm>
        </p:spPr>
        <p:txBody>
          <a:bodyPr/>
          <a:lstStyle>
            <a:lvl1pPr marL="0" indent="0" algn="ctr">
              <a:spcBef>
                <a:spcPts val="0"/>
              </a:spcBef>
              <a:buNone/>
              <a:defRPr sz="1200" b="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38075"/>
            <a:ext cx="2313432" cy="369332"/>
          </a:xfrm>
        </p:spPr>
        <p:txBody>
          <a:bodyPr/>
          <a:lstStyle>
            <a:lvl1pPr marL="0" indent="0" algn="ctr">
              <a:spcBef>
                <a:spcPts val="0"/>
              </a:spcBef>
              <a:buNone/>
              <a:defRPr sz="1200" b="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38075"/>
            <a:ext cx="2313432" cy="369332"/>
          </a:xfrm>
        </p:spPr>
        <p:txBody>
          <a:bodyPr/>
          <a:lstStyle>
            <a:lvl1pPr marL="0" indent="0" algn="ctr">
              <a:spcBef>
                <a:spcPts val="0"/>
              </a:spcBef>
              <a:buNone/>
              <a:defRPr sz="1200" b="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1CD7D6FA-1719-A79E-EAE1-DBA349CB23FA}"/>
              </a:ext>
            </a:extLst>
          </p:cNvPr>
          <p:cNvSpPr>
            <a:spLocks noGrp="1" noChangeAspect="1"/>
          </p:cNvSpPr>
          <p:nvPr>
            <p:ph type="pic" sz="quarter" idx="19" hasCustomPrompt="1"/>
          </p:nvPr>
        </p:nvSpPr>
        <p:spPr bwMode="ltGray">
          <a:xfrm>
            <a:off x="4933506" y="2286000"/>
            <a:ext cx="2313432" cy="2313432"/>
          </a:xfrm>
          <a:prstGeom prst="ellipse">
            <a:avLst/>
          </a:prstGeom>
          <a:gradFill>
            <a:gsLst>
              <a:gs pos="0">
                <a:schemeClr val="accent5"/>
              </a:gs>
              <a:gs pos="100000">
                <a:schemeClr val="accent1"/>
              </a:gs>
            </a:gsLst>
            <a:lin ang="3600000" scaled="0"/>
          </a:gradFill>
        </p:spPr>
        <p:txBody>
          <a:bodyPr lIns="0" tIns="0" rIns="0" bIns="594360" anchor="ctr" anchorCtr="0">
            <a:noAutofit/>
          </a:bodyPr>
          <a:lstStyle>
            <a:lvl1pPr marL="0" indent="0" algn="ctr">
              <a:lnSpc>
                <a:spcPct val="100000"/>
              </a:lnSpc>
              <a:buNone/>
              <a:defRPr sz="10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63542145-93D8-680E-89D6-10B9E52D37E0}"/>
              </a:ext>
            </a:extLst>
          </p:cNvPr>
          <p:cNvSpPr>
            <a:spLocks noGrp="1" noChangeAspect="1"/>
          </p:cNvSpPr>
          <p:nvPr>
            <p:ph type="pic" sz="quarter" idx="20" hasCustomPrompt="1"/>
          </p:nvPr>
        </p:nvSpPr>
        <p:spPr bwMode="ltGray">
          <a:xfrm>
            <a:off x="7834967" y="2286000"/>
            <a:ext cx="2313432" cy="2313432"/>
          </a:xfrm>
          <a:prstGeom prst="ellipse">
            <a:avLst/>
          </a:prstGeom>
          <a:gradFill>
            <a:gsLst>
              <a:gs pos="0">
                <a:schemeClr val="accent5"/>
              </a:gs>
              <a:gs pos="100000">
                <a:schemeClr val="accent1"/>
              </a:gs>
            </a:gsLst>
            <a:lin ang="3600000" scaled="0"/>
          </a:gradFill>
        </p:spPr>
        <p:txBody>
          <a:bodyPr lIns="0" tIns="0" rIns="0" bIns="59436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Drag &amp; drop your photo </a:t>
            </a:r>
            <a:br>
              <a:rPr lang="en-US"/>
            </a:br>
            <a:r>
              <a:rPr lang="en-US"/>
              <a:t>here or click or tap icon </a:t>
            </a:r>
            <a:br>
              <a:rPr lang="en-US"/>
            </a:br>
            <a:r>
              <a:rPr lang="en-US"/>
              <a:t>below to insert</a:t>
            </a:r>
          </a:p>
        </p:txBody>
      </p:sp>
      <p:sp>
        <p:nvSpPr>
          <p:cNvPr id="6" name="Title 1">
            <a:extLst>
              <a:ext uri="{FF2B5EF4-FFF2-40B4-BE49-F238E27FC236}">
                <a16:creationId xmlns:a16="http://schemas.microsoft.com/office/drawing/2014/main" id="{1605E53D-7AC0-960A-378E-BF67CACEB218}"/>
              </a:ext>
            </a:extLst>
          </p:cNvPr>
          <p:cNvSpPr>
            <a:spLocks noGrp="1"/>
          </p:cNvSpPr>
          <p:nvPr>
            <p:ph type="title" hasCustomPrompt="1"/>
          </p:nvPr>
        </p:nvSpPr>
        <p:spPr>
          <a:xfrm>
            <a:off x="586740" y="990597"/>
            <a:ext cx="11018520" cy="615553"/>
          </a:xfrm>
        </p:spPr>
        <p:txBody>
          <a:bodyPr/>
          <a:lstStyle>
            <a:lvl1pPr algn="ctr">
              <a:defRPr>
                <a:solidFill>
                  <a:schemeClr val="tx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26647740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Short quote/name">
    <p:bg>
      <p:bgPr>
        <a:solidFill>
          <a:schemeClr val="tx1"/>
        </a:solidFill>
        <a:effectLst/>
      </p:bgPr>
    </p:bg>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hasCustomPrompt="1"/>
          </p:nvPr>
        </p:nvSpPr>
        <p:spPr>
          <a:xfrm>
            <a:off x="1509699" y="2696798"/>
            <a:ext cx="4451089" cy="1107996"/>
          </a:xfrm>
        </p:spPr>
        <p:txBody>
          <a:bodyPr anchor="t"/>
          <a:lstStyle>
            <a:lvl1pPr marL="0" indent="0">
              <a:spcBef>
                <a:spcPts val="0"/>
              </a:spcBef>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a:t>
            </a:r>
            <a:r>
              <a:rPr lang="en-US"/>
              <a:t> </a:t>
            </a:r>
            <a:r>
              <a:rPr lang="en-US" err="1"/>
              <a:t>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a:t>
            </a:r>
          </a:p>
        </p:txBody>
      </p:sp>
      <p:sp>
        <p:nvSpPr>
          <p:cNvPr id="10" name="Freeform: Shape 9">
            <a:extLst>
              <a:ext uri="{FF2B5EF4-FFF2-40B4-BE49-F238E27FC236}">
                <a16:creationId xmlns:a16="http://schemas.microsoft.com/office/drawing/2014/main" id="{52A3F807-DEFB-6026-D7BD-82284EB7FB76}"/>
              </a:ext>
            </a:extLst>
          </p:cNvPr>
          <p:cNvSpPr/>
          <p:nvPr/>
        </p:nvSpPr>
        <p:spPr>
          <a:xfrm flipH="1">
            <a:off x="570676" y="2199576"/>
            <a:ext cx="680608"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accent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509699" y="4036953"/>
            <a:ext cx="4451089" cy="184666"/>
          </a:xfrm>
          <a:noFill/>
        </p:spPr>
        <p:txBody>
          <a:bodyPr wrap="square" lIns="0" tIns="0" rIns="0" bIns="0">
            <a:spAutoFit/>
          </a:bodyPr>
          <a:lstStyle>
            <a:lvl1pPr marL="0" indent="0">
              <a:spcBef>
                <a:spcPts val="0"/>
              </a:spcBef>
              <a:buNone/>
              <a:defRPr sz="1200" b="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endParaRPr lang="en-US"/>
          </a:p>
        </p:txBody>
      </p:sp>
      <p:pic>
        <p:nvPicPr>
          <p:cNvPr id="2" name="Picture 1" descr="A purple dot pattern on a black background&#10;&#10;Description automatically generated">
            <a:extLst>
              <a:ext uri="{FF2B5EF4-FFF2-40B4-BE49-F238E27FC236}">
                <a16:creationId xmlns:a16="http://schemas.microsoft.com/office/drawing/2014/main" id="{C87F9B58-0572-5401-2FFB-58A87547707A}"/>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3294493" y="7025"/>
            <a:ext cx="8906934" cy="6858001"/>
          </a:xfrm>
          <a:prstGeom prst="rect">
            <a:avLst/>
          </a:prstGeom>
        </p:spPr>
      </p:pic>
    </p:spTree>
    <p:extLst>
      <p:ext uri="{BB962C8B-B14F-4D97-AF65-F5344CB8AC3E}">
        <p14:creationId xmlns:p14="http://schemas.microsoft.com/office/powerpoint/2010/main" val="25745523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 8">
    <p:bg>
      <p:bgPr>
        <a:solidFill>
          <a:schemeClr val="tx2"/>
        </a:solidFill>
        <a:effectLst/>
      </p:bgPr>
    </p:bg>
    <p:spTree>
      <p:nvGrpSpPr>
        <p:cNvPr id="1" name=""/>
        <p:cNvGrpSpPr/>
        <p:nvPr/>
      </p:nvGrpSpPr>
      <p:grpSpPr>
        <a:xfrm>
          <a:off x="0" y="0"/>
          <a:ext cx="0" cy="0"/>
          <a:chOff x="0" y="0"/>
          <a:chExt cx="0" cy="0"/>
        </a:xfrm>
      </p:grpSpPr>
      <p:pic>
        <p:nvPicPr>
          <p:cNvPr id="5" name="Picture 4" descr="A group of colorful cylinders&#10;&#10;Description automatically generated">
            <a:extLst>
              <a:ext uri="{FF2B5EF4-FFF2-40B4-BE49-F238E27FC236}">
                <a16:creationId xmlns:a16="http://schemas.microsoft.com/office/drawing/2014/main" id="{B9967197-9769-716E-7FA6-3534E9C697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itle 1">
            <a:extLst>
              <a:ext uri="{FF2B5EF4-FFF2-40B4-BE49-F238E27FC236}">
                <a16:creationId xmlns:a16="http://schemas.microsoft.com/office/drawing/2014/main" id="{3D7A6EF0-71D6-113F-2479-C32536FC11A6}"/>
              </a:ext>
            </a:extLst>
          </p:cNvPr>
          <p:cNvSpPr>
            <a:spLocks noGrp="1"/>
          </p:cNvSpPr>
          <p:nvPr>
            <p:ph type="title" hasCustomPrompt="1"/>
          </p:nvPr>
        </p:nvSpPr>
        <p:spPr bwMode="white">
          <a:xfrm>
            <a:off x="562684" y="2485571"/>
            <a:ext cx="5452803" cy="1046440"/>
          </a:xfrm>
          <a:noFill/>
        </p:spPr>
        <p:txBody>
          <a:bodyPr vert="horz" wrap="square" lIns="0" tIns="0" rIns="0" bIns="0" rtlCol="0" anchor="t" anchorCtr="0">
            <a:spAutoFit/>
          </a:bodyPr>
          <a:lstStyle>
            <a:lvl1pPr>
              <a:lnSpc>
                <a:spcPct val="85000"/>
              </a:lnSpc>
              <a:def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Demo:</a:t>
            </a:r>
            <a:br>
              <a:rPr lang="en-US"/>
            </a:br>
            <a:r>
              <a:rPr lang="en-US"/>
              <a:t>Demo title here</a:t>
            </a:r>
          </a:p>
        </p:txBody>
      </p:sp>
      <p:sp>
        <p:nvSpPr>
          <p:cNvPr id="8" name="Text Placeholder 4">
            <a:extLst>
              <a:ext uri="{FF2B5EF4-FFF2-40B4-BE49-F238E27FC236}">
                <a16:creationId xmlns:a16="http://schemas.microsoft.com/office/drawing/2014/main" id="{6F03C7CF-185F-5124-97E2-971F562274D0}"/>
              </a:ext>
            </a:extLst>
          </p:cNvPr>
          <p:cNvSpPr>
            <a:spLocks noGrp="1"/>
          </p:cNvSpPr>
          <p:nvPr>
            <p:ph type="body" sz="quarter" idx="12" hasCustomPrompt="1"/>
          </p:nvPr>
        </p:nvSpPr>
        <p:spPr bwMode="white">
          <a:xfrm>
            <a:off x="562684" y="3774455"/>
            <a:ext cx="5452803" cy="276999"/>
          </a:xfrm>
          <a:noFill/>
        </p:spPr>
        <p:txBody>
          <a:bodyPr wrap="square" lIns="0" tIns="0" rIns="0" bIns="0">
            <a:spAutoFit/>
          </a:bodyPr>
          <a:lstStyle>
            <a:lvl1pPr marL="0" indent="0">
              <a:spcBef>
                <a:spcPts val="0"/>
              </a:spcBef>
              <a:buNone/>
              <a:defRPr sz="1800" b="1" spc="0" baseline="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Speaker name or subtitle text </a:t>
            </a:r>
          </a:p>
        </p:txBody>
      </p:sp>
      <p:sp>
        <p:nvSpPr>
          <p:cNvPr id="9" name="Oval 8">
            <a:extLst>
              <a:ext uri="{FF2B5EF4-FFF2-40B4-BE49-F238E27FC236}">
                <a16:creationId xmlns:a16="http://schemas.microsoft.com/office/drawing/2014/main" id="{56AA86E6-0CD7-56AE-6403-89E56112E144}"/>
              </a:ext>
            </a:extLst>
          </p:cNvPr>
          <p:cNvSpPr/>
          <p:nvPr userDrawn="1"/>
        </p:nvSpPr>
        <p:spPr bwMode="auto">
          <a:xfrm>
            <a:off x="573864" y="521487"/>
            <a:ext cx="1550569" cy="1550569"/>
          </a:xfrm>
          <a:prstGeom prst="ellipse">
            <a:avLst/>
          </a:prstGeom>
          <a:noFill/>
          <a:ln w="25400">
            <a:gradFill>
              <a:gsLst>
                <a:gs pos="0">
                  <a:schemeClr val="accent5"/>
                </a:gs>
                <a:gs pos="100000">
                  <a:schemeClr val="accent1"/>
                </a:gs>
              </a:gsLst>
              <a:lin ang="3600000" scaled="0"/>
            </a:gradFill>
            <a:headEnd type="none" w="med" len="med"/>
            <a:tailEnd type="none" w="med" len="med"/>
          </a:ln>
          <a:effectLst>
            <a:outerShdw blurRad="952500" dist="444500" dir="5400000" algn="ctr" rotWithShape="0">
              <a:schemeClr val="accent5">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9FFDBFBB-1F0F-8308-F2FF-A3A7287183A6}"/>
              </a:ext>
            </a:extLst>
          </p:cNvPr>
          <p:cNvSpPr>
            <a:spLocks noGrp="1" noChangeAspect="1"/>
          </p:cNvSpPr>
          <p:nvPr>
            <p:ph type="pic" sz="quarter" idx="27" hasCustomPrompt="1"/>
          </p:nvPr>
        </p:nvSpPr>
        <p:spPr bwMode="ltGray">
          <a:xfrm>
            <a:off x="718931" y="666554"/>
            <a:ext cx="1260435" cy="1260435"/>
          </a:xfrm>
          <a:prstGeom prst="ellipse">
            <a:avLst/>
          </a:prstGeom>
          <a:gradFill>
            <a:gsLst>
              <a:gs pos="0">
                <a:schemeClr val="accent5"/>
              </a:gs>
              <a:gs pos="100000">
                <a:schemeClr val="accent1"/>
              </a:gs>
            </a:gsLst>
            <a:lin ang="3600000" scaled="0"/>
          </a:gradFill>
        </p:spPr>
        <p:txBody>
          <a:bodyPr lIns="0" tIns="640080" rIns="0" bIns="594360" anchor="ctr" anchorCtr="0">
            <a:noAutofit/>
          </a:bodyPr>
          <a:lstStyle>
            <a:lvl1pPr marL="0" indent="0" algn="ctr">
              <a:lnSpc>
                <a:spcPct val="100000"/>
              </a:lnSpc>
              <a:buNone/>
              <a:defRPr lang="en-US" sz="800" b="1" i="0" cap="none" spc="0" baseline="0" dirty="0">
                <a:solidFill>
                  <a:schemeClr val="bg2"/>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Drag &amp; drop your photo here or click or tap icon below to insert</a:t>
            </a:r>
          </a:p>
        </p:txBody>
      </p:sp>
    </p:spTree>
    <p:extLst>
      <p:ext uri="{BB962C8B-B14F-4D97-AF65-F5344CB8AC3E}">
        <p14:creationId xmlns:p14="http://schemas.microsoft.com/office/powerpoint/2010/main" val="3081624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screenshot">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7D0E0288-8E0A-F00F-796C-D26BE8C943BE}"/>
              </a:ext>
            </a:extLst>
          </p:cNvPr>
          <p:cNvPicPr>
            <a:picLocks noChangeAspect="1"/>
          </p:cNvPicPr>
          <p:nvPr userDrawn="1"/>
        </p:nvPicPr>
        <p:blipFill>
          <a:blip r:embed="rId2" cstate="screen">
            <a:alphaModFix amt="30000"/>
            <a:extLst>
              <a:ext uri="{28A0092B-C50C-407E-A947-70E740481C1C}">
                <a14:useLocalDpi xmlns:a14="http://schemas.microsoft.com/office/drawing/2010/main"/>
              </a:ext>
            </a:extLst>
          </a:blip>
          <a:stretch>
            <a:fillRect/>
          </a:stretch>
        </p:blipFill>
        <p:spPr>
          <a:xfrm>
            <a:off x="0" y="3566159"/>
            <a:ext cx="12191998" cy="3291841"/>
          </a:xfrm>
          <a:prstGeom prst="rect">
            <a:avLst/>
          </a:prstGeom>
        </p:spPr>
      </p:pic>
      <p:pic>
        <p:nvPicPr>
          <p:cNvPr id="29" name="Picture 28" descr="A purple and black wave&#10;&#10;Description automatically generated">
            <a:extLst>
              <a:ext uri="{FF2B5EF4-FFF2-40B4-BE49-F238E27FC236}">
                <a16:creationId xmlns:a16="http://schemas.microsoft.com/office/drawing/2014/main" id="{D99C6AD2-7494-D70F-BCCB-271DA4C4C351}"/>
              </a:ext>
            </a:extLst>
          </p:cNvPr>
          <p:cNvPicPr>
            <a:picLocks noChangeAspect="1"/>
          </p:cNvPicPr>
          <p:nvPr userDrawn="1"/>
        </p:nvPicPr>
        <p:blipFill>
          <a:blip r:embed="rId3" cstate="screen">
            <a:alphaModFix amt="30000"/>
            <a:extLst>
              <a:ext uri="{28A0092B-C50C-407E-A947-70E740481C1C}">
                <a14:useLocalDpi xmlns:a14="http://schemas.microsoft.com/office/drawing/2010/main"/>
              </a:ext>
            </a:extLst>
          </a:blip>
          <a:stretch>
            <a:fillRect/>
          </a:stretch>
        </p:blipFill>
        <p:spPr>
          <a:xfrm>
            <a:off x="0" y="4132324"/>
            <a:ext cx="12192000" cy="2725676"/>
          </a:xfrm>
          <a:prstGeom prst="rect">
            <a:avLst/>
          </a:prstGeom>
        </p:spPr>
      </p:pic>
      <p:pic>
        <p:nvPicPr>
          <p:cNvPr id="30" name="Picture 29" descr="A black and purple wave&#10;&#10;Description automatically generated">
            <a:extLst>
              <a:ext uri="{FF2B5EF4-FFF2-40B4-BE49-F238E27FC236}">
                <a16:creationId xmlns:a16="http://schemas.microsoft.com/office/drawing/2014/main" id="{76AD66EA-8CEA-0BE0-8425-25B37B9815A5}"/>
              </a:ext>
            </a:extLst>
          </p:cNvPr>
          <p:cNvPicPr>
            <a:picLocks noChangeAspect="1"/>
          </p:cNvPicPr>
          <p:nvPr userDrawn="1"/>
        </p:nvPicPr>
        <p:blipFill>
          <a:blip r:embed="rId4" cstate="screen">
            <a:alphaModFix amt="30000"/>
            <a:extLst>
              <a:ext uri="{28A0092B-C50C-407E-A947-70E740481C1C}">
                <a14:useLocalDpi xmlns:a14="http://schemas.microsoft.com/office/drawing/2010/main"/>
              </a:ext>
            </a:extLst>
          </a:blip>
          <a:stretch>
            <a:fillRect/>
          </a:stretch>
        </p:blipFill>
        <p:spPr>
          <a:xfrm>
            <a:off x="0" y="3835760"/>
            <a:ext cx="12192000" cy="3022239"/>
          </a:xfrm>
          <a:prstGeom prst="rect">
            <a:avLst/>
          </a:prstGeom>
        </p:spPr>
      </p:pic>
      <p:sp>
        <p:nvSpPr>
          <p:cNvPr id="8" name="Rounded Rectangle 2">
            <a:extLst>
              <a:ext uri="{FF2B5EF4-FFF2-40B4-BE49-F238E27FC236}">
                <a16:creationId xmlns:a16="http://schemas.microsoft.com/office/drawing/2014/main" id="{8A905A78-3C11-0D32-DFFE-B02ECDB38216}"/>
              </a:ext>
              <a:ext uri="{C183D7F6-B498-43B3-948B-1728B52AA6E4}">
                <adec:decorative xmlns:adec="http://schemas.microsoft.com/office/drawing/2017/decorative" val="1"/>
              </a:ext>
            </a:extLst>
          </p:cNvPr>
          <p:cNvSpPr/>
          <p:nvPr userDrawn="1"/>
        </p:nvSpPr>
        <p:spPr bwMode="auto">
          <a:xfrm>
            <a:off x="1784878" y="1335987"/>
            <a:ext cx="8624158" cy="4996803"/>
          </a:xfrm>
          <a:prstGeom prst="roundRect">
            <a:avLst>
              <a:gd name="adj" fmla="val 1979"/>
            </a:avLst>
          </a:prstGeom>
          <a:solidFill>
            <a:schemeClr val="bg1"/>
          </a:solidFill>
          <a:ln w="38100" cap="flat" cmpd="sng" algn="ctr">
            <a:gradFill>
              <a:gsLst>
                <a:gs pos="100000">
                  <a:schemeClr val="accent2"/>
                </a:gs>
                <a:gs pos="0">
                  <a:schemeClr val="accent1"/>
                </a:gs>
              </a:gsLst>
              <a:lin ang="3000000" scaled="0"/>
            </a:gradFill>
            <a:prstDash val="solid"/>
          </a:ln>
          <a:effectLst>
            <a:outerShdw blurRad="381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15" name="Title 1">
            <a:extLst>
              <a:ext uri="{FF2B5EF4-FFF2-40B4-BE49-F238E27FC236}">
                <a16:creationId xmlns:a16="http://schemas.microsoft.com/office/drawing/2014/main" id="{1C6A3F06-F39E-0E7A-B941-89CAC31761FE}"/>
              </a:ext>
            </a:extLst>
          </p:cNvPr>
          <p:cNvSpPr>
            <a:spLocks noGrp="1"/>
          </p:cNvSpPr>
          <p:nvPr>
            <p:ph type="title" hasCustomPrompt="1"/>
          </p:nvPr>
        </p:nvSpPr>
        <p:spPr>
          <a:xfrm>
            <a:off x="586740" y="422028"/>
            <a:ext cx="11018520" cy="615553"/>
          </a:xfrm>
        </p:spPr>
        <p:txBody>
          <a:bodyPr/>
          <a:lstStyle>
            <a:lvl1pPr algn="ctr">
              <a:defRPr>
                <a:solidFill>
                  <a:schemeClr val="tx1"/>
                </a:solidFill>
              </a:defRPr>
            </a:lvl1pPr>
          </a:lstStyle>
          <a:p>
            <a:r>
              <a:rPr lang="en-US"/>
              <a:t>Lorem ipsum dolor sit </a:t>
            </a:r>
            <a:r>
              <a:rPr lang="en-US" err="1"/>
              <a:t>amet</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B6B27B95-163F-794F-AD82-1273F49EB9BB}"/>
              </a:ext>
            </a:extLst>
          </p:cNvPr>
          <p:cNvSpPr>
            <a:spLocks noGrp="1"/>
          </p:cNvSpPr>
          <p:nvPr>
            <p:ph type="pic" sz="quarter" idx="20" hasCustomPrompt="1"/>
          </p:nvPr>
        </p:nvSpPr>
        <p:spPr bwMode="ltGray">
          <a:xfrm>
            <a:off x="1968594" y="1510327"/>
            <a:ext cx="8253106" cy="4650863"/>
          </a:xfrm>
          <a:gradFill>
            <a:gsLst>
              <a:gs pos="0">
                <a:schemeClr val="accent5"/>
              </a:gs>
              <a:gs pos="100000">
                <a:schemeClr val="accent1"/>
              </a:gs>
            </a:gsLst>
            <a:lin ang="3000000" scaled="0"/>
          </a:gra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39344036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bg1"/>
        </a:solidFill>
        <a:effectLst/>
      </p:bgPr>
    </p:bg>
    <p:spTree>
      <p:nvGrpSpPr>
        <p:cNvPr id="1" name=""/>
        <p:cNvGrpSpPr/>
        <p:nvPr/>
      </p:nvGrpSpPr>
      <p:grpSpPr>
        <a:xfrm>
          <a:off x="0" y="0"/>
          <a:ext cx="0" cy="0"/>
          <a:chOff x="0" y="0"/>
          <a:chExt cx="0" cy="0"/>
        </a:xfrm>
      </p:grpSpPr>
      <p:pic>
        <p:nvPicPr>
          <p:cNvPr id="5" name="Picture 4" descr="A dark spot in the sky&#10;&#10;Description automatically generated">
            <a:extLst>
              <a:ext uri="{FF2B5EF4-FFF2-40B4-BE49-F238E27FC236}">
                <a16:creationId xmlns:a16="http://schemas.microsoft.com/office/drawing/2014/main" id="{42E63D0D-11CF-3AF8-53F5-F3DA021D084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5945"/>
          <a:stretch/>
        </p:blipFill>
        <p:spPr>
          <a:xfrm>
            <a:off x="1" y="0"/>
            <a:ext cx="12192000" cy="6858000"/>
          </a:xfrm>
          <a:prstGeom prst="rect">
            <a:avLst/>
          </a:prstGeom>
        </p:spPr>
      </p:pic>
      <p:pic>
        <p:nvPicPr>
          <p:cNvPr id="9" name="Picture 8" descr="A purple and black wave&#10;&#10;Description automatically generated">
            <a:extLst>
              <a:ext uri="{FF2B5EF4-FFF2-40B4-BE49-F238E27FC236}">
                <a16:creationId xmlns:a16="http://schemas.microsoft.com/office/drawing/2014/main" id="{93F35881-457B-7B94-A777-70C69116400B}"/>
              </a:ext>
            </a:extLst>
          </p:cNvPr>
          <p:cNvPicPr>
            <a:picLocks noChangeAspect="1"/>
          </p:cNvPicPr>
          <p:nvPr userDrawn="1"/>
        </p:nvPicPr>
        <p:blipFill>
          <a:blip r:embed="rId3" cstate="screen">
            <a:alphaModFix amt="30000"/>
            <a:extLst>
              <a:ext uri="{28A0092B-C50C-407E-A947-70E740481C1C}">
                <a14:useLocalDpi xmlns:a14="http://schemas.microsoft.com/office/drawing/2010/main"/>
              </a:ext>
            </a:extLst>
          </a:blip>
          <a:stretch>
            <a:fillRect/>
          </a:stretch>
        </p:blipFill>
        <p:spPr>
          <a:xfrm>
            <a:off x="0" y="4132324"/>
            <a:ext cx="12192000" cy="2725676"/>
          </a:xfrm>
          <a:prstGeom prst="rect">
            <a:avLst/>
          </a:prstGeom>
        </p:spPr>
      </p:pic>
      <p:pic>
        <p:nvPicPr>
          <p:cNvPr id="10" name="Picture 9" descr="A black and purple wave&#10;&#10;Description automatically generated">
            <a:extLst>
              <a:ext uri="{FF2B5EF4-FFF2-40B4-BE49-F238E27FC236}">
                <a16:creationId xmlns:a16="http://schemas.microsoft.com/office/drawing/2014/main" id="{D14E455D-05D0-C20D-6C0D-4ABD125BA8D5}"/>
              </a:ext>
            </a:extLst>
          </p:cNvPr>
          <p:cNvPicPr>
            <a:picLocks noChangeAspect="1"/>
          </p:cNvPicPr>
          <p:nvPr userDrawn="1"/>
        </p:nvPicPr>
        <p:blipFill>
          <a:blip r:embed="rId4" cstate="screen">
            <a:alphaModFix amt="30000"/>
            <a:extLst>
              <a:ext uri="{28A0092B-C50C-407E-A947-70E740481C1C}">
                <a14:useLocalDpi xmlns:a14="http://schemas.microsoft.com/office/drawing/2010/main"/>
              </a:ext>
            </a:extLst>
          </a:blip>
          <a:stretch>
            <a:fillRect/>
          </a:stretch>
        </p:blipFill>
        <p:spPr>
          <a:xfrm>
            <a:off x="0" y="2338250"/>
            <a:ext cx="12192000" cy="4519749"/>
          </a:xfrm>
          <a:prstGeom prst="rect">
            <a:avLst/>
          </a:prstGeom>
        </p:spPr>
      </p:pic>
      <p:sp>
        <p:nvSpPr>
          <p:cNvPr id="2" name="Rounded Rectangle 2">
            <a:extLst>
              <a:ext uri="{FF2B5EF4-FFF2-40B4-BE49-F238E27FC236}">
                <a16:creationId xmlns:a16="http://schemas.microsoft.com/office/drawing/2014/main" id="{4A17643A-6A86-9A01-DDF2-B07A321A652B}"/>
              </a:ext>
              <a:ext uri="{C183D7F6-B498-43B3-948B-1728B52AA6E4}">
                <adec:decorative xmlns:adec="http://schemas.microsoft.com/office/drawing/2017/decorative" val="1"/>
              </a:ext>
            </a:extLst>
          </p:cNvPr>
          <p:cNvSpPr/>
          <p:nvPr userDrawn="1"/>
        </p:nvSpPr>
        <p:spPr bwMode="auto">
          <a:xfrm>
            <a:off x="1029730" y="521407"/>
            <a:ext cx="10134086" cy="5815185"/>
          </a:xfrm>
          <a:prstGeom prst="roundRect">
            <a:avLst>
              <a:gd name="adj" fmla="val 1979"/>
            </a:avLst>
          </a:prstGeom>
          <a:solidFill>
            <a:schemeClr val="bg1"/>
          </a:solidFill>
          <a:ln w="38100" cap="flat" cmpd="sng" algn="ctr">
            <a:gradFill>
              <a:gsLst>
                <a:gs pos="100000">
                  <a:schemeClr val="accent2"/>
                </a:gs>
                <a:gs pos="0">
                  <a:schemeClr val="accent1"/>
                </a:gs>
              </a:gsLst>
              <a:lin ang="3000000" scaled="0"/>
            </a:gradFill>
            <a:prstDash val="solid"/>
          </a:ln>
          <a:effectLst>
            <a:outerShdw blurRad="381000" dist="165100" dir="2700000" algn="tl" rotWithShape="0">
              <a:schemeClr val="accent2">
                <a:lumMod val="50000"/>
                <a:alpha val="20000"/>
              </a:schemeClr>
            </a:outerShdw>
          </a:effectLst>
        </p:spPr>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R="0" lvl="0" indent="0" defTabSz="932286"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091F2C"/>
              </a:solidFill>
              <a:effectLst/>
              <a:uLnTx/>
              <a:uFillTx/>
              <a:latin typeface="Segoe UI"/>
              <a:cs typeface="Segoe UI" pitchFamily="34" charset="0"/>
            </a:endParaRP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1F458A6A-4BBD-5B1C-AAF8-85B49EB90D39}"/>
              </a:ext>
            </a:extLst>
          </p:cNvPr>
          <p:cNvSpPr>
            <a:spLocks noGrp="1"/>
          </p:cNvSpPr>
          <p:nvPr>
            <p:ph type="pic" sz="quarter" idx="20" hasCustomPrompt="1"/>
          </p:nvPr>
        </p:nvSpPr>
        <p:spPr bwMode="ltGray">
          <a:xfrm>
            <a:off x="1175730" y="656286"/>
            <a:ext cx="9840535" cy="5545426"/>
          </a:xfrm>
          <a:gradFill>
            <a:gsLst>
              <a:gs pos="0">
                <a:schemeClr val="accent5"/>
              </a:gs>
              <a:gs pos="100000">
                <a:schemeClr val="accent1"/>
              </a:gs>
            </a:gsLst>
            <a:lin ang="3000000" scaled="0"/>
          </a:gra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1" kern="1200" spc="0" baseline="0" dirty="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21543454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pic>
        <p:nvPicPr>
          <p:cNvPr id="9" name="Picture 8" descr="A black and purple circle&#10;&#10;Description automatically generated">
            <a:extLst>
              <a:ext uri="{FF2B5EF4-FFF2-40B4-BE49-F238E27FC236}">
                <a16:creationId xmlns:a16="http://schemas.microsoft.com/office/drawing/2014/main" id="{81EF7B7D-CDF8-B5CE-DC39-6B12AC09335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18213" y="3850085"/>
            <a:ext cx="6840110" cy="3017342"/>
          </a:xfrm>
          <a:prstGeom prst="rect">
            <a:avLst/>
          </a:prstGeom>
        </p:spPr>
      </p:pic>
      <p:pic>
        <p:nvPicPr>
          <p:cNvPr id="11" name="Picture 10" descr="A purple circle in the dark&#10;&#10;Description automatically generated">
            <a:extLst>
              <a:ext uri="{FF2B5EF4-FFF2-40B4-BE49-F238E27FC236}">
                <a16:creationId xmlns:a16="http://schemas.microsoft.com/office/drawing/2014/main" id="{E59F0803-2015-FC8C-7DD4-2FD9BE26C6E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949233" y="0"/>
            <a:ext cx="4252194" cy="3429000"/>
          </a:xfrm>
          <a:prstGeom prst="rect">
            <a:avLst/>
          </a:prstGeom>
        </p:spPr>
      </p:pic>
      <p:sp>
        <p:nvSpPr>
          <p:cNvPr id="4" name="Title 1">
            <a:extLst>
              <a:ext uri="{FF2B5EF4-FFF2-40B4-BE49-F238E27FC236}">
                <a16:creationId xmlns:a16="http://schemas.microsoft.com/office/drawing/2014/main" id="{C69E385E-6024-1898-40D5-E810CB62D4B8}"/>
              </a:ext>
            </a:extLst>
          </p:cNvPr>
          <p:cNvSpPr>
            <a:spLocks noGrp="1"/>
          </p:cNvSpPr>
          <p:nvPr>
            <p:ph type="title" hasCustomPrompt="1"/>
          </p:nvPr>
        </p:nvSpPr>
        <p:spPr>
          <a:xfrm>
            <a:off x="1524000" y="3055052"/>
            <a:ext cx="9144000" cy="747897"/>
          </a:xfrm>
          <a:noFill/>
        </p:spPr>
        <p:txBody>
          <a:bodyPr vert="horz" wrap="square" lIns="0" tIns="0" rIns="0" bIns="0" rtlCol="0" anchor="ctr" anchorCtr="0">
            <a:spAutoFit/>
          </a:bodyPr>
          <a:lstStyle>
            <a:lvl1pPr algn="ctr">
              <a:defRPr lang="en-US" sz="5400" b="1" dirty="0">
                <a:gradFill>
                  <a:gsLst>
                    <a:gs pos="100000">
                      <a:schemeClr val="accent2"/>
                    </a:gs>
                    <a:gs pos="21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lnSpc>
                <a:spcPct val="90000"/>
              </a:lnSpc>
            </a:pPr>
            <a:r>
              <a:rPr lang="en-US"/>
              <a:t>Thank you</a:t>
            </a:r>
          </a:p>
        </p:txBody>
      </p:sp>
    </p:spTree>
    <p:extLst>
      <p:ext uri="{BB962C8B-B14F-4D97-AF65-F5344CB8AC3E}">
        <p14:creationId xmlns:p14="http://schemas.microsoft.com/office/powerpoint/2010/main" val="36965948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Blank page -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1F2F9F-8FDA-53F6-5F2E-F6FE8F04498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5" name="Picture 4" descr="A black circle with a dark background&#10;&#10;Description automatically generated with medium confidence">
            <a:extLst>
              <a:ext uri="{FF2B5EF4-FFF2-40B4-BE49-F238E27FC236}">
                <a16:creationId xmlns:a16="http://schemas.microsoft.com/office/drawing/2014/main" id="{4E1E4492-E365-48F5-FDE6-0B9C41FE5F7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Tree>
    <p:extLst>
      <p:ext uri="{BB962C8B-B14F-4D97-AF65-F5344CB8AC3E}">
        <p14:creationId xmlns:p14="http://schemas.microsoft.com/office/powerpoint/2010/main" val="23578762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age -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4945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1570382"/>
      </p:ext>
    </p:extLst>
  </p:cSld>
  <p:clrMapOvr>
    <a:masterClrMapping/>
  </p:clrMapOvr>
  <p:transition>
    <p:fade/>
  </p:transition>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pag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itle Placeholder 1">
            <a:extLst>
              <a:ext uri="{FF2B5EF4-FFF2-40B4-BE49-F238E27FC236}">
                <a16:creationId xmlns:a16="http://schemas.microsoft.com/office/drawing/2014/main" id="{A1A9C5EE-AD9B-C973-7EC3-E784E884F544}"/>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000" b="1" kern="1200" cap="none" spc="-300" baseline="0" dirty="0">
                <a:ln w="3175">
                  <a:noFill/>
                </a:ln>
                <a:solidFill>
                  <a:schemeClr val="tx2"/>
                </a:soli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Lorem ipsum dolor sit </a:t>
            </a:r>
            <a:r>
              <a:rPr lang="en-US" err="1"/>
              <a:t>amet</a:t>
            </a:r>
            <a:endParaRPr lang="en-US"/>
          </a:p>
        </p:txBody>
      </p:sp>
      <p:sp>
        <p:nvSpPr>
          <p:cNvPr id="22" name="Text Placeholder 2">
            <a:extLst>
              <a:ext uri="{FF2B5EF4-FFF2-40B4-BE49-F238E27FC236}">
                <a16:creationId xmlns:a16="http://schemas.microsoft.com/office/drawing/2014/main" id="{962FB5EE-A7CB-45F1-0F33-06C38CDC6B1D}"/>
              </a:ext>
            </a:extLst>
          </p:cNvPr>
          <p:cNvSpPr>
            <a:spLocks noGrp="1"/>
          </p:cNvSpPr>
          <p:nvPr>
            <p:ph type="body" sz="quarter" idx="10" hasCustomPrompt="1"/>
          </p:nvPr>
        </p:nvSpPr>
        <p:spPr>
          <a:xfrm>
            <a:off x="582171" y="4345640"/>
            <a:ext cx="5430837" cy="276999"/>
          </a:xfrm>
        </p:spPr>
        <p:txBody>
          <a:bodyPr/>
          <a:lstStyle>
            <a:lvl1pPr>
              <a:defRPr b="1">
                <a:solidFill>
                  <a:schemeClr val="tx2"/>
                </a:solidFill>
              </a:defRPr>
            </a:lvl1pPr>
          </a:lstStyle>
          <a:p>
            <a:pPr lvl="0"/>
            <a:r>
              <a:rPr lang="en-US"/>
              <a:t>Lorem ipsum dolor sit </a:t>
            </a:r>
            <a:r>
              <a:rPr lang="en-US" err="1"/>
              <a:t>amet</a:t>
            </a:r>
            <a:endParaRPr lang="en-US"/>
          </a:p>
        </p:txBody>
      </p:sp>
    </p:spTree>
    <p:extLst>
      <p:ext uri="{BB962C8B-B14F-4D97-AF65-F5344CB8AC3E}">
        <p14:creationId xmlns:p14="http://schemas.microsoft.com/office/powerpoint/2010/main" val="364210737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pag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itle Placeholder 1">
            <a:extLst>
              <a:ext uri="{FF2B5EF4-FFF2-40B4-BE49-F238E27FC236}">
                <a16:creationId xmlns:a16="http://schemas.microsoft.com/office/drawing/2014/main" id="{A1A9C5EE-AD9B-C973-7EC3-E784E884F544}"/>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000" b="1" kern="1200" cap="none" spc="-300" baseline="0" dirty="0">
                <a:ln w="3175">
                  <a:noFill/>
                </a:ln>
                <a:solidFill>
                  <a:schemeClr val="bg1"/>
                </a:soli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Lorem ipsum dolor sit </a:t>
            </a:r>
            <a:r>
              <a:rPr lang="en-US" err="1"/>
              <a:t>amet</a:t>
            </a:r>
            <a:endParaRPr lang="en-US"/>
          </a:p>
        </p:txBody>
      </p:sp>
      <p:sp>
        <p:nvSpPr>
          <p:cNvPr id="22" name="Text Placeholder 2">
            <a:extLst>
              <a:ext uri="{FF2B5EF4-FFF2-40B4-BE49-F238E27FC236}">
                <a16:creationId xmlns:a16="http://schemas.microsoft.com/office/drawing/2014/main" id="{962FB5EE-A7CB-45F1-0F33-06C38CDC6B1D}"/>
              </a:ext>
            </a:extLst>
          </p:cNvPr>
          <p:cNvSpPr>
            <a:spLocks noGrp="1"/>
          </p:cNvSpPr>
          <p:nvPr>
            <p:ph type="body" sz="quarter" idx="10" hasCustomPrompt="1"/>
          </p:nvPr>
        </p:nvSpPr>
        <p:spPr>
          <a:xfrm>
            <a:off x="582171" y="4345640"/>
            <a:ext cx="5430837" cy="276999"/>
          </a:xfrm>
        </p:spPr>
        <p:txBody>
          <a:bodyPr/>
          <a:lstStyle>
            <a:lvl1pPr>
              <a:defRPr b="1">
                <a:solidFill>
                  <a:schemeClr val="bg1"/>
                </a:solidFill>
              </a:defRPr>
            </a:lvl1pPr>
          </a:lstStyle>
          <a:p>
            <a:pPr lvl="0"/>
            <a:r>
              <a:rPr lang="en-US"/>
              <a:t>Lorem ipsum dolor sit </a:t>
            </a:r>
            <a:r>
              <a:rPr lang="en-US" err="1"/>
              <a:t>amet</a:t>
            </a:r>
            <a:endParaRPr lang="en-US"/>
          </a:p>
        </p:txBody>
      </p:sp>
    </p:spTree>
    <p:extLst>
      <p:ext uri="{BB962C8B-B14F-4D97-AF65-F5344CB8AC3E}">
        <p14:creationId xmlns:p14="http://schemas.microsoft.com/office/powerpoint/2010/main" val="337492452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age 1">
    <p:bg>
      <p:bgPr>
        <a:blipFill dpi="0" rotWithShape="1">
          <a:blip r:embed="rId2">
            <a:lum/>
          </a:blip>
          <a:srcRect/>
          <a:tile tx="-996950" ty="0" sx="60000" sy="60000" flip="none" algn="tl"/>
        </a:blipFill>
        <a:effectLst/>
      </p:bgPr>
    </p:bg>
    <p:spTree>
      <p:nvGrpSpPr>
        <p:cNvPr id="1" name=""/>
        <p:cNvGrpSpPr/>
        <p:nvPr/>
      </p:nvGrpSpPr>
      <p:grpSpPr>
        <a:xfrm>
          <a:off x="0" y="0"/>
          <a:ext cx="0" cy="0"/>
          <a:chOff x="0" y="0"/>
          <a:chExt cx="0" cy="0"/>
        </a:xfrm>
      </p:grpSpPr>
      <p:sp>
        <p:nvSpPr>
          <p:cNvPr id="21" name="Title Placeholder 1">
            <a:extLst>
              <a:ext uri="{FF2B5EF4-FFF2-40B4-BE49-F238E27FC236}">
                <a16:creationId xmlns:a16="http://schemas.microsoft.com/office/drawing/2014/main" id="{A1A9C5EE-AD9B-C973-7EC3-E784E884F544}"/>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000" b="1" kern="1200" cap="none" spc="-300" baseline="0" dirty="0">
                <a:ln w="3175">
                  <a:noFill/>
                </a:ln>
                <a:gradFill flip="none" rotWithShape="1">
                  <a:gsLst>
                    <a:gs pos="58000">
                      <a:schemeClr val="accent1"/>
                    </a:gs>
                    <a:gs pos="100000">
                      <a:srgbClr val="D600AA"/>
                    </a:gs>
                  </a:gsLst>
                  <a:lin ang="3600000" scaled="0"/>
                  <a:tileRect/>
                </a:gra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Lorem ipsum dolor sit </a:t>
            </a:r>
            <a:r>
              <a:rPr lang="en-US" err="1"/>
              <a:t>amet</a:t>
            </a:r>
            <a:endParaRPr lang="en-US"/>
          </a:p>
        </p:txBody>
      </p:sp>
      <p:sp>
        <p:nvSpPr>
          <p:cNvPr id="22" name="Text Placeholder 2">
            <a:extLst>
              <a:ext uri="{FF2B5EF4-FFF2-40B4-BE49-F238E27FC236}">
                <a16:creationId xmlns:a16="http://schemas.microsoft.com/office/drawing/2014/main" id="{962FB5EE-A7CB-45F1-0F33-06C38CDC6B1D}"/>
              </a:ext>
            </a:extLst>
          </p:cNvPr>
          <p:cNvSpPr>
            <a:spLocks noGrp="1"/>
          </p:cNvSpPr>
          <p:nvPr>
            <p:ph type="body" sz="quarter" idx="10" hasCustomPrompt="1"/>
          </p:nvPr>
        </p:nvSpPr>
        <p:spPr>
          <a:xfrm>
            <a:off x="582171" y="4345640"/>
            <a:ext cx="5430837" cy="307777"/>
          </a:xfrm>
        </p:spPr>
        <p:txBody>
          <a:bodyPr/>
          <a:lstStyle>
            <a:lvl1pPr>
              <a:defRPr b="1"/>
            </a:lvl1pPr>
          </a:lstStyle>
          <a:p>
            <a:pPr lvl="0"/>
            <a:r>
              <a:rPr lang="en-US"/>
              <a:t>Lorem ipsum dolor sit </a:t>
            </a:r>
            <a:r>
              <a:rPr lang="en-US" err="1"/>
              <a:t>amet</a:t>
            </a:r>
            <a:endParaRPr lang="en-US"/>
          </a:p>
        </p:txBody>
      </p:sp>
    </p:spTree>
    <p:extLst>
      <p:ext uri="{BB962C8B-B14F-4D97-AF65-F5344CB8AC3E}">
        <p14:creationId xmlns:p14="http://schemas.microsoft.com/office/powerpoint/2010/main" val="419541439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Section page 2">
    <p:bg>
      <p:bgPr>
        <a:solidFill>
          <a:schemeClr val="bg1"/>
        </a:solidFill>
        <a:effectLst/>
      </p:bgPr>
    </p:bg>
    <p:spTree>
      <p:nvGrpSpPr>
        <p:cNvPr id="1" name=""/>
        <p:cNvGrpSpPr/>
        <p:nvPr/>
      </p:nvGrpSpPr>
      <p:grpSpPr>
        <a:xfrm>
          <a:off x="0" y="0"/>
          <a:ext cx="0" cy="0"/>
          <a:chOff x="0" y="0"/>
          <a:chExt cx="0" cy="0"/>
        </a:xfrm>
      </p:grpSpPr>
      <p:pic>
        <p:nvPicPr>
          <p:cNvPr id="6" name="Picture 5" descr="A logo with purple and blue colors&#10;&#10;Description automatically generated">
            <a:extLst>
              <a:ext uri="{FF2B5EF4-FFF2-40B4-BE49-F238E27FC236}">
                <a16:creationId xmlns:a16="http://schemas.microsoft.com/office/drawing/2014/main" id="{D27D13AD-526A-90B5-459D-1E4E6AC00530}"/>
              </a:ext>
            </a:extLst>
          </p:cNvPr>
          <p:cNvPicPr>
            <a:picLocks noChangeAspect="1"/>
          </p:cNvPicPr>
          <p:nvPr userDrawn="1"/>
        </p:nvPicPr>
        <p:blipFill>
          <a:blip r:embed="rId2"/>
          <a:stretch>
            <a:fillRect/>
          </a:stretch>
        </p:blipFill>
        <p:spPr>
          <a:xfrm>
            <a:off x="-185" y="0"/>
            <a:ext cx="12192000" cy="6858000"/>
          </a:xfrm>
          <a:prstGeom prst="rect">
            <a:avLst/>
          </a:prstGeom>
        </p:spPr>
      </p:pic>
      <p:pic>
        <p:nvPicPr>
          <p:cNvPr id="3" name="Picture 2" descr="A black background with a black rectangle&#10;&#10;Description automatically generated">
            <a:extLst>
              <a:ext uri="{FF2B5EF4-FFF2-40B4-BE49-F238E27FC236}">
                <a16:creationId xmlns:a16="http://schemas.microsoft.com/office/drawing/2014/main" id="{7316EB86-1082-1532-3186-F1078C863534}"/>
              </a:ext>
            </a:extLst>
          </p:cNvPr>
          <p:cNvPicPr>
            <a:picLocks noChangeAspect="1"/>
          </p:cNvPicPr>
          <p:nvPr userDrawn="1"/>
        </p:nvPicPr>
        <p:blipFill>
          <a:blip r:embed="rId3"/>
          <a:stretch>
            <a:fillRect/>
          </a:stretch>
        </p:blipFill>
        <p:spPr>
          <a:xfrm>
            <a:off x="5017996" y="0"/>
            <a:ext cx="7173819" cy="6858000"/>
          </a:xfrm>
          <a:prstGeom prst="rect">
            <a:avLst/>
          </a:prstGeom>
        </p:spPr>
      </p:pic>
      <p:pic>
        <p:nvPicPr>
          <p:cNvPr id="2" name="Picture 1" descr="A black background with a black border&#10;&#10;Description automatically generated with medium confidence">
            <a:extLst>
              <a:ext uri="{FF2B5EF4-FFF2-40B4-BE49-F238E27FC236}">
                <a16:creationId xmlns:a16="http://schemas.microsoft.com/office/drawing/2014/main" id="{DCD7A8E1-BE78-4A44-8DAE-4814D573B8C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0"/>
            <a:ext cx="7915276" cy="6858000"/>
          </a:xfrm>
          <a:prstGeom prst="rect">
            <a:avLst/>
          </a:prstGeom>
        </p:spPr>
      </p:pic>
      <p:sp>
        <p:nvSpPr>
          <p:cNvPr id="8" name="Title 1">
            <a:extLst>
              <a:ext uri="{FF2B5EF4-FFF2-40B4-BE49-F238E27FC236}">
                <a16:creationId xmlns:a16="http://schemas.microsoft.com/office/drawing/2014/main" id="{B5DCC040-BEFD-9634-43E9-9121BCAA34A9}"/>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lgn="l" defTabSz="932742" rtl="0" eaLnBrk="1" latinLnBrk="0" hangingPunct="1">
              <a:lnSpc>
                <a:spcPts val="7500"/>
              </a:lnSpc>
              <a:spcBef>
                <a:spcPct val="0"/>
              </a:spcBef>
              <a:buNone/>
              <a:defRPr lang="en-US" sz="6000" b="1" kern="1200" cap="none" spc="0" baseline="0" dirty="0">
                <a:ln w="3175">
                  <a:noFill/>
                </a:ln>
                <a:gradFill flip="none" rotWithShape="1">
                  <a:gsLst>
                    <a:gs pos="100000">
                      <a:schemeClr val="accent2"/>
                    </a:gs>
                    <a:gs pos="22000">
                      <a:schemeClr val="accent1"/>
                    </a:gs>
                  </a:gsLst>
                  <a:lin ang="3600000" scaled="0"/>
                  <a:tileRect/>
                </a:gra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lgn="l" defTabSz="932742" rtl="0" eaLnBrk="1" latinLnBrk="0" hangingPunct="1">
              <a:lnSpc>
                <a:spcPts val="7500"/>
              </a:lnSpc>
              <a:spcBef>
                <a:spcPct val="0"/>
              </a:spcBef>
              <a:buNone/>
            </a:pPr>
            <a:r>
              <a:rPr lang="en-US"/>
              <a:t>00</a:t>
            </a:r>
          </a:p>
        </p:txBody>
      </p:sp>
      <p:sp>
        <p:nvSpPr>
          <p:cNvPr id="9" name="Text Placeholder 2">
            <a:extLst>
              <a:ext uri="{FF2B5EF4-FFF2-40B4-BE49-F238E27FC236}">
                <a16:creationId xmlns:a16="http://schemas.microsoft.com/office/drawing/2014/main" id="{4CC5BF35-9D1A-6EF1-55CB-2D658CA913BA}"/>
              </a:ext>
            </a:extLst>
          </p:cNvPr>
          <p:cNvSpPr>
            <a:spLocks noGrp="1"/>
          </p:cNvSpPr>
          <p:nvPr>
            <p:ph type="body" sz="quarter" idx="10" hasCustomPrompt="1"/>
          </p:nvPr>
        </p:nvSpPr>
        <p:spPr>
          <a:xfrm>
            <a:off x="582613" y="3713931"/>
            <a:ext cx="5430837" cy="492443"/>
          </a:xfrm>
        </p:spPr>
        <p:txBody>
          <a:bodyPr/>
          <a:lstStyle>
            <a:lvl1pPr>
              <a:defRPr sz="3200" b="1">
                <a:solidFill>
                  <a:schemeClr val="tx1"/>
                </a:solidFill>
              </a:defRPr>
            </a:lvl1pPr>
          </a:lstStyle>
          <a:p>
            <a:pPr lvl="0"/>
            <a:r>
              <a:rPr lang="en-US"/>
              <a:t>Section title</a:t>
            </a:r>
          </a:p>
        </p:txBody>
      </p:sp>
    </p:spTree>
    <p:extLst>
      <p:ext uri="{BB962C8B-B14F-4D97-AF65-F5344CB8AC3E}">
        <p14:creationId xmlns:p14="http://schemas.microsoft.com/office/powerpoint/2010/main" val="1248087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Section pag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descr="A black background with a black border&#10;&#10;Description automatically generated with medium confidence">
            <a:extLst>
              <a:ext uri="{FF2B5EF4-FFF2-40B4-BE49-F238E27FC236}">
                <a16:creationId xmlns:a16="http://schemas.microsoft.com/office/drawing/2014/main" id="{DCD7A8E1-BE78-4A44-8DAE-4814D573B8C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7915276" cy="6858000"/>
          </a:xfrm>
          <a:prstGeom prst="rect">
            <a:avLst/>
          </a:prstGeom>
        </p:spPr>
      </p:pic>
      <p:sp>
        <p:nvSpPr>
          <p:cNvPr id="8" name="Title 1">
            <a:extLst>
              <a:ext uri="{FF2B5EF4-FFF2-40B4-BE49-F238E27FC236}">
                <a16:creationId xmlns:a16="http://schemas.microsoft.com/office/drawing/2014/main" id="{B5DCC040-BEFD-9634-43E9-9121BCAA34A9}"/>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lgn="l" defTabSz="932742" rtl="0" eaLnBrk="1" latinLnBrk="0" hangingPunct="1">
              <a:lnSpc>
                <a:spcPts val="7500"/>
              </a:lnSpc>
              <a:spcBef>
                <a:spcPct val="0"/>
              </a:spcBef>
              <a:buNone/>
              <a:defRPr lang="en-US" sz="6000" b="1" kern="1200" cap="none" spc="0" baseline="0" dirty="0">
                <a:ln w="3175">
                  <a:noFill/>
                </a:ln>
                <a:gradFill flip="none" rotWithShape="1">
                  <a:gsLst>
                    <a:gs pos="100000">
                      <a:schemeClr val="accent2"/>
                    </a:gs>
                    <a:gs pos="22000">
                      <a:schemeClr val="accent1"/>
                    </a:gs>
                  </a:gsLst>
                  <a:lin ang="3600000" scaled="0"/>
                  <a:tileRect/>
                </a:gra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lgn="l" defTabSz="932742" rtl="0" eaLnBrk="1" latinLnBrk="0" hangingPunct="1">
              <a:lnSpc>
                <a:spcPts val="7500"/>
              </a:lnSpc>
              <a:spcBef>
                <a:spcPct val="0"/>
              </a:spcBef>
              <a:buNone/>
            </a:pPr>
            <a:r>
              <a:rPr lang="en-US"/>
              <a:t>00</a:t>
            </a:r>
          </a:p>
        </p:txBody>
      </p:sp>
      <p:sp>
        <p:nvSpPr>
          <p:cNvPr id="9" name="Text Placeholder 2">
            <a:extLst>
              <a:ext uri="{FF2B5EF4-FFF2-40B4-BE49-F238E27FC236}">
                <a16:creationId xmlns:a16="http://schemas.microsoft.com/office/drawing/2014/main" id="{4CC5BF35-9D1A-6EF1-55CB-2D658CA913BA}"/>
              </a:ext>
            </a:extLst>
          </p:cNvPr>
          <p:cNvSpPr>
            <a:spLocks noGrp="1"/>
          </p:cNvSpPr>
          <p:nvPr>
            <p:ph type="body" sz="quarter" idx="10" hasCustomPrompt="1"/>
          </p:nvPr>
        </p:nvSpPr>
        <p:spPr>
          <a:xfrm>
            <a:off x="582613" y="3713931"/>
            <a:ext cx="5430837" cy="492443"/>
          </a:xfrm>
        </p:spPr>
        <p:txBody>
          <a:bodyPr/>
          <a:lstStyle>
            <a:lvl1pPr>
              <a:defRPr sz="3200" b="1">
                <a:solidFill>
                  <a:schemeClr val="tx1"/>
                </a:solidFill>
              </a:defRPr>
            </a:lvl1pPr>
          </a:lstStyle>
          <a:p>
            <a:pPr lvl="0"/>
            <a:r>
              <a:rPr lang="en-US"/>
              <a:t>Section title</a:t>
            </a:r>
          </a:p>
        </p:txBody>
      </p:sp>
    </p:spTree>
    <p:extLst>
      <p:ext uri="{BB962C8B-B14F-4D97-AF65-F5344CB8AC3E}">
        <p14:creationId xmlns:p14="http://schemas.microsoft.com/office/powerpoint/2010/main" val="21848027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Section page 2">
    <p:bg>
      <p:bgPr>
        <a:solidFill>
          <a:schemeClr val="bg1"/>
        </a:solidFill>
        <a:effectLst/>
      </p:bgPr>
    </p:bg>
    <p:spTree>
      <p:nvGrpSpPr>
        <p:cNvPr id="1" name=""/>
        <p:cNvGrpSpPr/>
        <p:nvPr/>
      </p:nvGrpSpPr>
      <p:grpSpPr>
        <a:xfrm>
          <a:off x="0" y="0"/>
          <a:ext cx="0" cy="0"/>
          <a:chOff x="0" y="0"/>
          <a:chExt cx="0" cy="0"/>
        </a:xfrm>
      </p:grpSpPr>
      <p:pic>
        <p:nvPicPr>
          <p:cNvPr id="4" name="Picture 3" descr="A purple and pink balls&#10;&#10;Description automatically generated with medium confidence">
            <a:extLst>
              <a:ext uri="{FF2B5EF4-FFF2-40B4-BE49-F238E27FC236}">
                <a16:creationId xmlns:a16="http://schemas.microsoft.com/office/drawing/2014/main" id="{7EBFCEFD-4763-6100-3253-A140270CAFD8}"/>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black background with a black rectangle&#10;&#10;Description automatically generated">
            <a:extLst>
              <a:ext uri="{FF2B5EF4-FFF2-40B4-BE49-F238E27FC236}">
                <a16:creationId xmlns:a16="http://schemas.microsoft.com/office/drawing/2014/main" id="{7316EB86-1082-1532-3186-F1078C863534}"/>
              </a:ext>
            </a:extLst>
          </p:cNvPr>
          <p:cNvPicPr>
            <a:picLocks noChangeAspect="1"/>
          </p:cNvPicPr>
          <p:nvPr userDrawn="1"/>
        </p:nvPicPr>
        <p:blipFill>
          <a:blip r:embed="rId3"/>
          <a:stretch>
            <a:fillRect/>
          </a:stretch>
        </p:blipFill>
        <p:spPr>
          <a:xfrm>
            <a:off x="5017996" y="0"/>
            <a:ext cx="7173819" cy="6858000"/>
          </a:xfrm>
          <a:prstGeom prst="rect">
            <a:avLst/>
          </a:prstGeom>
        </p:spPr>
      </p:pic>
      <p:pic>
        <p:nvPicPr>
          <p:cNvPr id="2" name="Picture 1" descr="A black background with a black border&#10;&#10;Description automatically generated with medium confidence">
            <a:extLst>
              <a:ext uri="{FF2B5EF4-FFF2-40B4-BE49-F238E27FC236}">
                <a16:creationId xmlns:a16="http://schemas.microsoft.com/office/drawing/2014/main" id="{DCD7A8E1-BE78-4A44-8DAE-4814D573B8C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0"/>
            <a:ext cx="7915276" cy="6858000"/>
          </a:xfrm>
          <a:prstGeom prst="rect">
            <a:avLst/>
          </a:prstGeom>
        </p:spPr>
      </p:pic>
      <p:sp>
        <p:nvSpPr>
          <p:cNvPr id="8" name="Title 1">
            <a:extLst>
              <a:ext uri="{FF2B5EF4-FFF2-40B4-BE49-F238E27FC236}">
                <a16:creationId xmlns:a16="http://schemas.microsoft.com/office/drawing/2014/main" id="{B5DCC040-BEFD-9634-43E9-9121BCAA34A9}"/>
              </a:ext>
            </a:extLst>
          </p:cNvPr>
          <p:cNvSpPr>
            <a:spLocks noGrp="1"/>
          </p:cNvSpPr>
          <p:nvPr>
            <p:ph type="title" hasCustomPrompt="1"/>
          </p:nvPr>
        </p:nvSpPr>
        <p:spPr>
          <a:xfrm>
            <a:off x="570225" y="2921000"/>
            <a:ext cx="5607937" cy="627830"/>
          </a:xfrm>
        </p:spPr>
        <p:txBody>
          <a:bodyPr vert="horz" wrap="square" lIns="0" tIns="0" rIns="0" bIns="0" rtlCol="0" anchor="ctr" anchorCtr="0">
            <a:noAutofit/>
          </a:bodyPr>
          <a:lstStyle>
            <a:lvl1pPr algn="l" defTabSz="932742" rtl="0" eaLnBrk="1" latinLnBrk="0" hangingPunct="1">
              <a:lnSpc>
                <a:spcPts val="7500"/>
              </a:lnSpc>
              <a:spcBef>
                <a:spcPct val="0"/>
              </a:spcBef>
              <a:buNone/>
              <a:defRPr lang="en-US" sz="6000" b="1" kern="1200" cap="none" spc="0" baseline="0" dirty="0">
                <a:ln w="3175">
                  <a:noFill/>
                </a:ln>
                <a:gradFill flip="none" rotWithShape="1">
                  <a:gsLst>
                    <a:gs pos="100000">
                      <a:schemeClr val="accent2"/>
                    </a:gs>
                    <a:gs pos="22000">
                      <a:schemeClr val="accent1"/>
                    </a:gs>
                  </a:gsLst>
                  <a:lin ang="3600000" scaled="0"/>
                  <a:tileRect/>
                </a:gra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lgn="l" defTabSz="932742" rtl="0" eaLnBrk="1" latinLnBrk="0" hangingPunct="1">
              <a:lnSpc>
                <a:spcPts val="7500"/>
              </a:lnSpc>
              <a:spcBef>
                <a:spcPct val="0"/>
              </a:spcBef>
              <a:buNone/>
            </a:pPr>
            <a:r>
              <a:rPr lang="en-US"/>
              <a:t>00</a:t>
            </a:r>
          </a:p>
        </p:txBody>
      </p:sp>
      <p:sp>
        <p:nvSpPr>
          <p:cNvPr id="9" name="Text Placeholder 2">
            <a:extLst>
              <a:ext uri="{FF2B5EF4-FFF2-40B4-BE49-F238E27FC236}">
                <a16:creationId xmlns:a16="http://schemas.microsoft.com/office/drawing/2014/main" id="{4CC5BF35-9D1A-6EF1-55CB-2D658CA913BA}"/>
              </a:ext>
            </a:extLst>
          </p:cNvPr>
          <p:cNvSpPr>
            <a:spLocks noGrp="1"/>
          </p:cNvSpPr>
          <p:nvPr>
            <p:ph type="body" sz="quarter" idx="10" hasCustomPrompt="1"/>
          </p:nvPr>
        </p:nvSpPr>
        <p:spPr>
          <a:xfrm>
            <a:off x="582613" y="3713931"/>
            <a:ext cx="5430837" cy="492443"/>
          </a:xfrm>
        </p:spPr>
        <p:txBody>
          <a:bodyPr/>
          <a:lstStyle>
            <a:lvl1pPr>
              <a:defRPr sz="3200" b="1">
                <a:solidFill>
                  <a:schemeClr val="tx1"/>
                </a:solidFill>
              </a:defRPr>
            </a:lvl1pPr>
          </a:lstStyle>
          <a:p>
            <a:pPr lvl="0"/>
            <a:r>
              <a:rPr lang="en-US"/>
              <a:t>Section title</a:t>
            </a:r>
          </a:p>
        </p:txBody>
      </p:sp>
    </p:spTree>
    <p:extLst>
      <p:ext uri="{BB962C8B-B14F-4D97-AF65-F5344CB8AC3E}">
        <p14:creationId xmlns:p14="http://schemas.microsoft.com/office/powerpoint/2010/main" val="1679359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3">
    <p:bg>
      <p:bgPr>
        <a:solidFill>
          <a:schemeClr val="bg1"/>
        </a:solidFill>
        <a:effectLst/>
      </p:bgPr>
    </p:bg>
    <p:spTree>
      <p:nvGrpSpPr>
        <p:cNvPr id="1" name=""/>
        <p:cNvGrpSpPr/>
        <p:nvPr/>
      </p:nvGrpSpPr>
      <p:grpSpPr>
        <a:xfrm>
          <a:off x="0" y="0"/>
          <a:ext cx="0" cy="0"/>
          <a:chOff x="0" y="0"/>
          <a:chExt cx="0" cy="0"/>
        </a:xfrm>
      </p:grpSpPr>
      <p:pic>
        <p:nvPicPr>
          <p:cNvPr id="7" name="Picture 6" descr="A black and purple background&#10;&#10;Description automatically generated">
            <a:extLst>
              <a:ext uri="{FF2B5EF4-FFF2-40B4-BE49-F238E27FC236}">
                <a16:creationId xmlns:a16="http://schemas.microsoft.com/office/drawing/2014/main" id="{4A32E974-DC8B-EA22-6FD6-BB7F042E2B78}"/>
              </a:ext>
            </a:extLst>
          </p:cNvPr>
          <p:cNvPicPr>
            <a:picLocks noChangeAspect="1"/>
          </p:cNvPicPr>
          <p:nvPr userDrawn="1"/>
        </p:nvPicPr>
        <p:blipFill>
          <a:blip r:embed="rId2" cstate="screen">
            <a:alphaModFix amt="55000"/>
            <a:extLst>
              <a:ext uri="{28A0092B-C50C-407E-A947-70E740481C1C}">
                <a14:useLocalDpi xmlns:a14="http://schemas.microsoft.com/office/drawing/2010/main"/>
              </a:ext>
            </a:extLst>
          </a:blip>
          <a:stretch>
            <a:fillRect/>
          </a:stretch>
        </p:blipFill>
        <p:spPr>
          <a:xfrm rot="10800000">
            <a:off x="-1" y="2031610"/>
            <a:ext cx="12191999" cy="4826390"/>
          </a:xfrm>
          <a:prstGeom prst="rect">
            <a:avLst/>
          </a:prstGeom>
        </p:spPr>
      </p:pic>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570960" y="1724627"/>
            <a:ext cx="11050081" cy="615553"/>
          </a:xfrm>
        </p:spPr>
        <p:txBody>
          <a:bodyPr/>
          <a:lstStyle>
            <a:lvl1pPr algn="ctr">
              <a:defRPr>
                <a:solidFill>
                  <a:schemeClr val="tx1"/>
                </a:solidFill>
              </a:defRPr>
            </a:lvl1pPr>
          </a:lstStyle>
          <a:p>
            <a:r>
              <a:rPr lang="en-US"/>
              <a:t>Lorem ipsum dolor sit</a:t>
            </a:r>
          </a:p>
        </p:txBody>
      </p:sp>
      <p:sp>
        <p:nvSpPr>
          <p:cNvPr id="22" name="Text Placeholder 3">
            <a:extLst>
              <a:ext uri="{FF2B5EF4-FFF2-40B4-BE49-F238E27FC236}">
                <a16:creationId xmlns:a16="http://schemas.microsoft.com/office/drawing/2014/main" id="{3E151E17-299D-0A92-45C9-BED3664323CB}"/>
              </a:ext>
            </a:extLst>
          </p:cNvPr>
          <p:cNvSpPr>
            <a:spLocks noGrp="1"/>
          </p:cNvSpPr>
          <p:nvPr>
            <p:ph type="body" sz="quarter" idx="16" hasCustomPrompt="1"/>
          </p:nvPr>
        </p:nvSpPr>
        <p:spPr>
          <a:xfrm>
            <a:off x="1688750" y="4106047"/>
            <a:ext cx="2313432" cy="553998"/>
          </a:xfrm>
        </p:spPr>
        <p:txBody>
          <a:bodyPr/>
          <a:lstStyle>
            <a:lvl1pPr marL="0" indent="0" algn="ctr">
              <a:spcBef>
                <a:spcPts val="0"/>
              </a:spcBef>
              <a:buNone/>
              <a:defRPr sz="18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 amet elit</a:t>
            </a: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39284" y="4106047"/>
            <a:ext cx="2313432" cy="553998"/>
          </a:xfrm>
        </p:spPr>
        <p:txBody>
          <a:bodyPr/>
          <a:lstStyle>
            <a:lvl1pPr marL="0" indent="0" algn="ctr">
              <a:spcBef>
                <a:spcPts val="0"/>
              </a:spcBef>
              <a:buNone/>
              <a:defRPr sz="18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8189820" y="4106047"/>
            <a:ext cx="2313432" cy="553998"/>
          </a:xfrm>
        </p:spPr>
        <p:txBody>
          <a:bodyPr/>
          <a:lstStyle>
            <a:lvl1pPr marL="0" indent="0" algn="ctr">
              <a:spcBef>
                <a:spcPts val="0"/>
              </a:spcBef>
              <a:buNone/>
              <a:defRPr sz="18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3" name="Text Placeholder 3">
            <a:extLst>
              <a:ext uri="{FF2B5EF4-FFF2-40B4-BE49-F238E27FC236}">
                <a16:creationId xmlns:a16="http://schemas.microsoft.com/office/drawing/2014/main" id="{D8BB362A-BDC6-A7E5-2494-31EC9725D6C2}"/>
              </a:ext>
            </a:extLst>
          </p:cNvPr>
          <p:cNvSpPr>
            <a:spLocks noGrp="1"/>
          </p:cNvSpPr>
          <p:nvPr>
            <p:ph type="body" sz="quarter" idx="20" hasCustomPrompt="1"/>
          </p:nvPr>
        </p:nvSpPr>
        <p:spPr>
          <a:xfrm>
            <a:off x="5236948" y="3132820"/>
            <a:ext cx="1718105" cy="738664"/>
          </a:xfrm>
        </p:spPr>
        <p:txBody>
          <a:bodyPr/>
          <a:lstStyle>
            <a:lvl1pPr marL="0" indent="0" algn="ctr">
              <a:spcBef>
                <a:spcPts val="0"/>
              </a:spcBef>
              <a:buNone/>
              <a:defRPr sz="4800" b="1">
                <a:gradFill>
                  <a:gsLst>
                    <a:gs pos="16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02</a:t>
            </a:r>
          </a:p>
        </p:txBody>
      </p:sp>
      <p:sp>
        <p:nvSpPr>
          <p:cNvPr id="5" name="Text Placeholder 3">
            <a:extLst>
              <a:ext uri="{FF2B5EF4-FFF2-40B4-BE49-F238E27FC236}">
                <a16:creationId xmlns:a16="http://schemas.microsoft.com/office/drawing/2014/main" id="{35564948-DBA9-4296-2B21-C0328D679F7D}"/>
              </a:ext>
            </a:extLst>
          </p:cNvPr>
          <p:cNvSpPr>
            <a:spLocks noGrp="1"/>
          </p:cNvSpPr>
          <p:nvPr>
            <p:ph type="body" sz="quarter" idx="21" hasCustomPrompt="1"/>
          </p:nvPr>
        </p:nvSpPr>
        <p:spPr>
          <a:xfrm>
            <a:off x="1986414" y="3132820"/>
            <a:ext cx="1718105" cy="738664"/>
          </a:xfrm>
        </p:spPr>
        <p:txBody>
          <a:bodyPr/>
          <a:lstStyle>
            <a:lvl1pPr marL="0" indent="0" algn="ctr">
              <a:spcBef>
                <a:spcPts val="0"/>
              </a:spcBef>
              <a:buNone/>
              <a:defRPr sz="4800" b="1">
                <a:gradFill>
                  <a:gsLst>
                    <a:gs pos="16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01</a:t>
            </a:r>
          </a:p>
        </p:txBody>
      </p:sp>
      <p:sp>
        <p:nvSpPr>
          <p:cNvPr id="6" name="Text Placeholder 3">
            <a:extLst>
              <a:ext uri="{FF2B5EF4-FFF2-40B4-BE49-F238E27FC236}">
                <a16:creationId xmlns:a16="http://schemas.microsoft.com/office/drawing/2014/main" id="{9079751F-C88A-CB88-925B-DC19ABF4BC30}"/>
              </a:ext>
            </a:extLst>
          </p:cNvPr>
          <p:cNvSpPr>
            <a:spLocks noGrp="1"/>
          </p:cNvSpPr>
          <p:nvPr>
            <p:ph type="body" sz="quarter" idx="22" hasCustomPrompt="1"/>
          </p:nvPr>
        </p:nvSpPr>
        <p:spPr>
          <a:xfrm>
            <a:off x="8487484" y="3132820"/>
            <a:ext cx="1718105" cy="738664"/>
          </a:xfrm>
        </p:spPr>
        <p:txBody>
          <a:bodyPr/>
          <a:lstStyle>
            <a:lvl1pPr marL="0" indent="0" algn="ctr">
              <a:spcBef>
                <a:spcPts val="0"/>
              </a:spcBef>
              <a:buNone/>
              <a:defRPr sz="4800" b="1">
                <a:gradFill>
                  <a:gsLst>
                    <a:gs pos="16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03</a:t>
            </a:r>
          </a:p>
        </p:txBody>
      </p:sp>
    </p:spTree>
    <p:extLst>
      <p:ext uri="{BB962C8B-B14F-4D97-AF65-F5344CB8AC3E}">
        <p14:creationId xmlns:p14="http://schemas.microsoft.com/office/powerpoint/2010/main" val="384673486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5296" y="2125629"/>
            <a:ext cx="5443720" cy="1231106"/>
          </a:xfrm>
          <a:prstGeom prst="rect">
            <a:avLst/>
          </a:prstGeom>
        </p:spPr>
        <p:txBody>
          <a:bodyPr vert="horz" wrap="square" lIns="0" tIns="0" rIns="0" bIns="0" rtlCol="0" anchor="t">
            <a:spAutoFit/>
          </a:bodyPr>
          <a:lstStyle/>
          <a:p>
            <a:r>
              <a:rPr lang="en-US"/>
              <a:t>Click to edit title style</a:t>
            </a:r>
          </a:p>
        </p:txBody>
      </p:sp>
      <p:sp>
        <p:nvSpPr>
          <p:cNvPr id="4" name="Text Placeholder 3"/>
          <p:cNvSpPr>
            <a:spLocks noGrp="1"/>
          </p:cNvSpPr>
          <p:nvPr>
            <p:ph type="body" idx="1"/>
          </p:nvPr>
        </p:nvSpPr>
        <p:spPr>
          <a:xfrm>
            <a:off x="575296" y="3597951"/>
            <a:ext cx="5443722" cy="1163395"/>
          </a:xfrm>
          <a:prstGeom prst="rect">
            <a:avLst/>
          </a:prstGeom>
        </p:spPr>
        <p:txBody>
          <a:bodyPr vert="horz" wrap="square" lIns="0" tIns="0" rIns="0" bIns="0" rtlCol="0" anchor="t">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A974DFFC-E26C-FF7F-92C1-388763AECEB7}"/>
              </a:ext>
            </a:extLst>
          </p:cNvPr>
          <p:cNvPicPr>
            <a:picLocks noChangeAspect="1" noChangeArrowheads="1"/>
          </p:cNvPicPr>
          <p:nvPr userDrawn="1"/>
        </p:nvPicPr>
        <p:blipFill>
          <a:blip r:embed="rId31" cstate="screen">
            <a:alphaModFix amt="0"/>
            <a:extLst>
              <a:ext uri="{28A0092B-C50C-407E-A947-70E740481C1C}">
                <a14:useLocalDpi xmlns:a14="http://schemas.microsoft.com/office/drawing/2010/main"/>
              </a:ext>
            </a:extLst>
          </a:blip>
          <a:srcRect/>
          <a:stretch>
            <a:fillRect/>
          </a:stretch>
        </p:blipFill>
        <p:spPr bwMode="auto">
          <a:xfrm>
            <a:off x="561337" y="512466"/>
            <a:ext cx="11069326" cy="5833068"/>
          </a:xfrm>
          <a:prstGeom prst="rect">
            <a:avLst/>
          </a:prstGeom>
          <a:noFill/>
          <a:effectLst>
            <a:outerShdw blurRad="50800" dist="50800" dir="5400000" algn="ctr" rotWithShape="0">
              <a:srgbClr val="000000">
                <a:alpha val="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762" r:id="rId1"/>
    <p:sldLayoutId id="2147485764" r:id="rId2"/>
    <p:sldLayoutId id="2147485763" r:id="rId3"/>
    <p:sldLayoutId id="2147485765" r:id="rId4"/>
    <p:sldLayoutId id="2147485741" r:id="rId5"/>
    <p:sldLayoutId id="2147485766" r:id="rId6"/>
    <p:sldLayoutId id="2147485768" r:id="rId7"/>
    <p:sldLayoutId id="2147485740" r:id="rId8"/>
    <p:sldLayoutId id="2147485594" r:id="rId9"/>
    <p:sldLayoutId id="2147485683" r:id="rId10"/>
    <p:sldLayoutId id="2147485756" r:id="rId11"/>
    <p:sldLayoutId id="2147485566" r:id="rId12"/>
    <p:sldLayoutId id="2147485729" r:id="rId13"/>
    <p:sldLayoutId id="2147485733" r:id="rId14"/>
    <p:sldLayoutId id="2147485706" r:id="rId15"/>
    <p:sldLayoutId id="2147485761" r:id="rId16"/>
    <p:sldLayoutId id="2147485754" r:id="rId17"/>
    <p:sldLayoutId id="2147485534" r:id="rId18"/>
    <p:sldLayoutId id="2147485718" r:id="rId19"/>
    <p:sldLayoutId id="2147485715" r:id="rId20"/>
    <p:sldLayoutId id="2147485545" r:id="rId21"/>
    <p:sldLayoutId id="2147485730" r:id="rId22"/>
    <p:sldLayoutId id="2147485661" r:id="rId23"/>
    <p:sldLayoutId id="2147485639" r:id="rId24"/>
    <p:sldLayoutId id="2147485600" r:id="rId25"/>
    <p:sldLayoutId id="2147485655" r:id="rId26"/>
    <p:sldLayoutId id="2147485760" r:id="rId27"/>
    <p:sldLayoutId id="2147485638" r:id="rId28"/>
    <p:sldLayoutId id="2147485820" r:id="rId29"/>
  </p:sldLayoutIdLst>
  <p:transition>
    <p:fade/>
  </p:transition>
  <p:hf sldNum="0" hdr="0" ftr="0" dt="0"/>
  <p:txStyles>
    <p:titleStyle>
      <a:lvl1pPr algn="l" defTabSz="932742" rtl="0" eaLnBrk="1" latinLnBrk="0" hangingPunct="1">
        <a:lnSpc>
          <a:spcPct val="100000"/>
        </a:lnSpc>
        <a:spcBef>
          <a:spcPct val="0"/>
        </a:spcBef>
        <a:buNone/>
        <a:defRPr lang="en-US" sz="4000" b="1" kern="1200" cap="none" spc="0" baseline="0" dirty="0" smtClean="0">
          <a:ln w="3175">
            <a:noFill/>
          </a:ln>
          <a:solidFill>
            <a:schemeClr val="tx1"/>
          </a:soli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p:titleStyle>
    <p:bodyStyle>
      <a:lvl1pPr marL="0" marR="0" indent="0" algn="l" defTabSz="932742" rtl="0" eaLnBrk="1" fontAlgn="auto" latinLnBrk="0" hangingPunct="1">
        <a:lnSpc>
          <a:spcPct val="100000"/>
        </a:lnSpc>
        <a:spcBef>
          <a:spcPct val="20000"/>
        </a:spcBef>
        <a:spcAft>
          <a:spcPts val="0"/>
        </a:spcAft>
        <a:buClr>
          <a:schemeClr val="accent2"/>
        </a:buClr>
        <a:buSzPct val="90000"/>
        <a:buFontTx/>
        <a:buNone/>
        <a:tabLst/>
        <a:defRPr sz="1800" b="1" kern="1200" spc="0" baseline="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userDrawn="1">
          <p15:clr>
            <a:srgbClr val="C35EA4"/>
          </p15:clr>
        </p15:guide>
        <p15:guide id="17" pos="7320" userDrawn="1">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userDrawn="1">
          <p15:clr>
            <a:srgbClr val="A4A3A4"/>
          </p15:clr>
        </p15:guide>
        <p15:guide id="29" orient="horz" pos="4135">
          <p15:clr>
            <a:srgbClr val="A4A3A4"/>
          </p15:clr>
        </p15:guide>
        <p15:guide id="30" pos="7488" userDrawn="1">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32.png"/><Relationship Id="rId21" Type="http://schemas.openxmlformats.org/officeDocument/2006/relationships/image" Target="../media/image50.png"/><Relationship Id="rId7" Type="http://schemas.openxmlformats.org/officeDocument/2006/relationships/image" Target="../media/image36.png"/><Relationship Id="rId12" Type="http://schemas.openxmlformats.org/officeDocument/2006/relationships/image" Target="../media/image41.svg"/><Relationship Id="rId17" Type="http://schemas.openxmlformats.org/officeDocument/2006/relationships/image" Target="../media/image46.png"/><Relationship Id="rId2" Type="http://schemas.openxmlformats.org/officeDocument/2006/relationships/image" Target="../media/image31.png"/><Relationship Id="rId16" Type="http://schemas.openxmlformats.org/officeDocument/2006/relationships/image" Target="../media/image45.png"/><Relationship Id="rId20" Type="http://schemas.openxmlformats.org/officeDocument/2006/relationships/image" Target="../media/image49.svg"/><Relationship Id="rId1" Type="http://schemas.openxmlformats.org/officeDocument/2006/relationships/slideLayout" Target="../slideLayouts/slideLayout27.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19" Type="http://schemas.openxmlformats.org/officeDocument/2006/relationships/image" Target="../media/image48.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 Id="rId22" Type="http://schemas.openxmlformats.org/officeDocument/2006/relationships/image" Target="../media/image51.png"/></Relationships>
</file>

<file path=ppt/slides/_rels/slide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95944-F341-AD9A-78A2-55210B720ACC}"/>
              </a:ext>
            </a:extLst>
          </p:cNvPr>
          <p:cNvSpPr>
            <a:spLocks noGrp="1"/>
          </p:cNvSpPr>
          <p:nvPr>
            <p:ph type="title"/>
          </p:nvPr>
        </p:nvSpPr>
        <p:spPr>
          <a:xfrm>
            <a:off x="582170" y="1930538"/>
            <a:ext cx="7288402" cy="2708434"/>
          </a:xfrm>
        </p:spPr>
        <p:txBody>
          <a:bodyPr/>
          <a:lstStyle/>
          <a:p>
            <a:pPr>
              <a:lnSpc>
                <a:spcPct val="100000"/>
              </a:lnSpc>
            </a:pPr>
            <a:r>
              <a:rPr lang="en-US" sz="4400" dirty="0"/>
              <a:t>Infuse AI in your </a:t>
            </a:r>
            <a:br>
              <a:rPr lang="en-US" sz="4400" dirty="0"/>
            </a:br>
            <a:r>
              <a:rPr lang="en-US" sz="4400" dirty="0"/>
              <a:t>Windows apps with Windows Copilot Runtime and .NET</a:t>
            </a:r>
          </a:p>
        </p:txBody>
      </p:sp>
      <p:sp>
        <p:nvSpPr>
          <p:cNvPr id="3" name="Text Placeholder 2">
            <a:extLst>
              <a:ext uri="{FF2B5EF4-FFF2-40B4-BE49-F238E27FC236}">
                <a16:creationId xmlns:a16="http://schemas.microsoft.com/office/drawing/2014/main" id="{BB16ED0D-36CC-1CD7-0D2F-500095508E39}"/>
              </a:ext>
            </a:extLst>
          </p:cNvPr>
          <p:cNvSpPr>
            <a:spLocks noGrp="1"/>
          </p:cNvSpPr>
          <p:nvPr>
            <p:ph type="body" sz="quarter" idx="10"/>
          </p:nvPr>
        </p:nvSpPr>
        <p:spPr>
          <a:xfrm>
            <a:off x="582170" y="5298140"/>
            <a:ext cx="5430837" cy="609398"/>
          </a:xfrm>
        </p:spPr>
        <p:txBody>
          <a:bodyPr/>
          <a:lstStyle/>
          <a:p>
            <a:r>
              <a:rPr lang="en-US" dirty="0"/>
              <a:t>Nikola Metulev</a:t>
            </a:r>
          </a:p>
          <a:p>
            <a:r>
              <a:rPr lang="en-US" dirty="0"/>
              <a:t>@metulev</a:t>
            </a:r>
          </a:p>
        </p:txBody>
      </p:sp>
    </p:spTree>
    <p:extLst>
      <p:ext uri="{BB962C8B-B14F-4D97-AF65-F5344CB8AC3E}">
        <p14:creationId xmlns:p14="http://schemas.microsoft.com/office/powerpoint/2010/main" val="40322415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13258B3-D700-418F-8916-F03221265D8E}"/>
              </a:ext>
            </a:extLst>
          </p:cNvPr>
          <p:cNvSpPr>
            <a:spLocks noGrp="1"/>
          </p:cNvSpPr>
          <p:nvPr>
            <p:ph type="title"/>
          </p:nvPr>
        </p:nvSpPr>
        <p:spPr>
          <a:xfrm>
            <a:off x="530225" y="311354"/>
            <a:ext cx="10428224" cy="713360"/>
          </a:xfrm>
        </p:spPr>
        <p:txBody>
          <a:bodyPr>
            <a:normAutofit/>
          </a:bodyPr>
          <a:lstStyle/>
          <a:p>
            <a:r>
              <a:rPr lang="en-US" dirty="0">
                <a:latin typeface="Open Sans ExtraBold" panose="020B0906030804020204" pitchFamily="34" charset="0"/>
                <a:ea typeface="Open Sans ExtraBold" panose="020B0906030804020204" pitchFamily="34" charset="0"/>
                <a:cs typeface="Open Sans ExtraBold" panose="020B0906030804020204" pitchFamily="34" charset="0"/>
              </a:rPr>
              <a:t>Developer stack for running ML models</a:t>
            </a:r>
          </a:p>
        </p:txBody>
      </p:sp>
      <p:sp>
        <p:nvSpPr>
          <p:cNvPr id="11" name="Rectangle 10">
            <a:extLst>
              <a:ext uri="{FF2B5EF4-FFF2-40B4-BE49-F238E27FC236}">
                <a16:creationId xmlns:a16="http://schemas.microsoft.com/office/drawing/2014/main" id="{67E79662-6F3D-65D3-72C1-060DB16D984C}"/>
              </a:ext>
            </a:extLst>
          </p:cNvPr>
          <p:cNvSpPr/>
          <p:nvPr/>
        </p:nvSpPr>
        <p:spPr bwMode="auto">
          <a:xfrm>
            <a:off x="530225" y="1290173"/>
            <a:ext cx="11131550" cy="1390650"/>
          </a:xfrm>
          <a:prstGeom prst="rect">
            <a:avLst/>
          </a:prstGeom>
          <a:solidFill>
            <a:schemeClr val="bg1"/>
          </a:solidFill>
          <a:ln>
            <a:noFill/>
            <a:headEnd type="none" w="med" len="med"/>
            <a:tailEnd type="none" w="med" len="med"/>
            <a:extLst>
              <a:ext uri="{C807C97D-BFC1-408E-A445-0C87EB9F89A2}">
                <ask:lineSketchStyleProps xmlns:ask="http://schemas.microsoft.com/office/drawing/2018/sketchyshapes" sd="4214515378">
                  <a:custGeom>
                    <a:avLst/>
                    <a:gdLst>
                      <a:gd name="connsiteX0" fmla="*/ 0 w 11131550"/>
                      <a:gd name="connsiteY0" fmla="*/ 0 h 1390650"/>
                      <a:gd name="connsiteX1" fmla="*/ 474556 w 11131550"/>
                      <a:gd name="connsiteY1" fmla="*/ 0 h 1390650"/>
                      <a:gd name="connsiteX2" fmla="*/ 837796 w 11131550"/>
                      <a:gd name="connsiteY2" fmla="*/ 0 h 1390650"/>
                      <a:gd name="connsiteX3" fmla="*/ 1312351 w 11131550"/>
                      <a:gd name="connsiteY3" fmla="*/ 0 h 1390650"/>
                      <a:gd name="connsiteX4" fmla="*/ 2120853 w 11131550"/>
                      <a:gd name="connsiteY4" fmla="*/ 0 h 1390650"/>
                      <a:gd name="connsiteX5" fmla="*/ 2484093 w 11131550"/>
                      <a:gd name="connsiteY5" fmla="*/ 0 h 1390650"/>
                      <a:gd name="connsiteX6" fmla="*/ 3069964 w 11131550"/>
                      <a:gd name="connsiteY6" fmla="*/ 0 h 1390650"/>
                      <a:gd name="connsiteX7" fmla="*/ 3544520 w 11131550"/>
                      <a:gd name="connsiteY7" fmla="*/ 0 h 1390650"/>
                      <a:gd name="connsiteX8" fmla="*/ 4019075 w 11131550"/>
                      <a:gd name="connsiteY8" fmla="*/ 0 h 1390650"/>
                      <a:gd name="connsiteX9" fmla="*/ 4382315 w 11131550"/>
                      <a:gd name="connsiteY9" fmla="*/ 0 h 1390650"/>
                      <a:gd name="connsiteX10" fmla="*/ 4856871 w 11131550"/>
                      <a:gd name="connsiteY10" fmla="*/ 0 h 1390650"/>
                      <a:gd name="connsiteX11" fmla="*/ 5108796 w 11131550"/>
                      <a:gd name="connsiteY11" fmla="*/ 0 h 1390650"/>
                      <a:gd name="connsiteX12" fmla="*/ 5917298 w 11131550"/>
                      <a:gd name="connsiteY12" fmla="*/ 0 h 1390650"/>
                      <a:gd name="connsiteX13" fmla="*/ 6614484 w 11131550"/>
                      <a:gd name="connsiteY13" fmla="*/ 0 h 1390650"/>
                      <a:gd name="connsiteX14" fmla="*/ 6866409 w 11131550"/>
                      <a:gd name="connsiteY14" fmla="*/ 0 h 1390650"/>
                      <a:gd name="connsiteX15" fmla="*/ 7340964 w 11131550"/>
                      <a:gd name="connsiteY15" fmla="*/ 0 h 1390650"/>
                      <a:gd name="connsiteX16" fmla="*/ 7926835 w 11131550"/>
                      <a:gd name="connsiteY16" fmla="*/ 0 h 1390650"/>
                      <a:gd name="connsiteX17" fmla="*/ 8512706 w 11131550"/>
                      <a:gd name="connsiteY17" fmla="*/ 0 h 1390650"/>
                      <a:gd name="connsiteX18" fmla="*/ 9321208 w 11131550"/>
                      <a:gd name="connsiteY18" fmla="*/ 0 h 1390650"/>
                      <a:gd name="connsiteX19" fmla="*/ 9795764 w 11131550"/>
                      <a:gd name="connsiteY19" fmla="*/ 0 h 1390650"/>
                      <a:gd name="connsiteX20" fmla="*/ 10604266 w 11131550"/>
                      <a:gd name="connsiteY20" fmla="*/ 0 h 1390650"/>
                      <a:gd name="connsiteX21" fmla="*/ 11131550 w 11131550"/>
                      <a:gd name="connsiteY21" fmla="*/ 0 h 1390650"/>
                      <a:gd name="connsiteX22" fmla="*/ 11131550 w 11131550"/>
                      <a:gd name="connsiteY22" fmla="*/ 491363 h 1390650"/>
                      <a:gd name="connsiteX23" fmla="*/ 11131550 w 11131550"/>
                      <a:gd name="connsiteY23" fmla="*/ 982726 h 1390650"/>
                      <a:gd name="connsiteX24" fmla="*/ 11131550 w 11131550"/>
                      <a:gd name="connsiteY24" fmla="*/ 1390650 h 1390650"/>
                      <a:gd name="connsiteX25" fmla="*/ 10656994 w 11131550"/>
                      <a:gd name="connsiteY25" fmla="*/ 1390650 h 1390650"/>
                      <a:gd name="connsiteX26" fmla="*/ 10182439 w 11131550"/>
                      <a:gd name="connsiteY26" fmla="*/ 1390650 h 1390650"/>
                      <a:gd name="connsiteX27" fmla="*/ 9707883 w 11131550"/>
                      <a:gd name="connsiteY27" fmla="*/ 1390650 h 1390650"/>
                      <a:gd name="connsiteX28" fmla="*/ 9344643 w 11131550"/>
                      <a:gd name="connsiteY28" fmla="*/ 1390650 h 1390650"/>
                      <a:gd name="connsiteX29" fmla="*/ 8758772 w 11131550"/>
                      <a:gd name="connsiteY29" fmla="*/ 1390650 h 1390650"/>
                      <a:gd name="connsiteX30" fmla="*/ 7950270 w 11131550"/>
                      <a:gd name="connsiteY30" fmla="*/ 1390650 h 1390650"/>
                      <a:gd name="connsiteX31" fmla="*/ 7253084 w 11131550"/>
                      <a:gd name="connsiteY31" fmla="*/ 1390650 h 1390650"/>
                      <a:gd name="connsiteX32" fmla="*/ 6555897 w 11131550"/>
                      <a:gd name="connsiteY32" fmla="*/ 1390650 h 1390650"/>
                      <a:gd name="connsiteX33" fmla="*/ 5858711 w 11131550"/>
                      <a:gd name="connsiteY33" fmla="*/ 1390650 h 1390650"/>
                      <a:gd name="connsiteX34" fmla="*/ 5384155 w 11131550"/>
                      <a:gd name="connsiteY34" fmla="*/ 1390650 h 1390650"/>
                      <a:gd name="connsiteX35" fmla="*/ 4575653 w 11131550"/>
                      <a:gd name="connsiteY35" fmla="*/ 1390650 h 1390650"/>
                      <a:gd name="connsiteX36" fmla="*/ 3878466 w 11131550"/>
                      <a:gd name="connsiteY36" fmla="*/ 1390650 h 1390650"/>
                      <a:gd name="connsiteX37" fmla="*/ 3403911 w 11131550"/>
                      <a:gd name="connsiteY37" fmla="*/ 1390650 h 1390650"/>
                      <a:gd name="connsiteX38" fmla="*/ 2929355 w 11131550"/>
                      <a:gd name="connsiteY38" fmla="*/ 1390650 h 1390650"/>
                      <a:gd name="connsiteX39" fmla="*/ 2454800 w 11131550"/>
                      <a:gd name="connsiteY39" fmla="*/ 1390650 h 1390650"/>
                      <a:gd name="connsiteX40" fmla="*/ 1980244 w 11131550"/>
                      <a:gd name="connsiteY40" fmla="*/ 1390650 h 1390650"/>
                      <a:gd name="connsiteX41" fmla="*/ 1283058 w 11131550"/>
                      <a:gd name="connsiteY41" fmla="*/ 1390650 h 1390650"/>
                      <a:gd name="connsiteX42" fmla="*/ 808502 w 11131550"/>
                      <a:gd name="connsiteY42" fmla="*/ 1390650 h 1390650"/>
                      <a:gd name="connsiteX43" fmla="*/ 0 w 11131550"/>
                      <a:gd name="connsiteY43" fmla="*/ 1390650 h 1390650"/>
                      <a:gd name="connsiteX44" fmla="*/ 0 w 11131550"/>
                      <a:gd name="connsiteY44" fmla="*/ 954913 h 1390650"/>
                      <a:gd name="connsiteX45" fmla="*/ 0 w 11131550"/>
                      <a:gd name="connsiteY45" fmla="*/ 533083 h 1390650"/>
                      <a:gd name="connsiteX46" fmla="*/ 0 w 11131550"/>
                      <a:gd name="connsiteY46" fmla="*/ 0 h 139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1131550" h="1390650" extrusionOk="0">
                        <a:moveTo>
                          <a:pt x="0" y="0"/>
                        </a:moveTo>
                        <a:cubicBezTo>
                          <a:pt x="205099" y="-52115"/>
                          <a:pt x="302490" y="50935"/>
                          <a:pt x="474556" y="0"/>
                        </a:cubicBezTo>
                        <a:cubicBezTo>
                          <a:pt x="646622" y="-50935"/>
                          <a:pt x="723016" y="12906"/>
                          <a:pt x="837796" y="0"/>
                        </a:cubicBezTo>
                        <a:cubicBezTo>
                          <a:pt x="952576" y="-12906"/>
                          <a:pt x="1183536" y="51689"/>
                          <a:pt x="1312351" y="0"/>
                        </a:cubicBezTo>
                        <a:cubicBezTo>
                          <a:pt x="1441167" y="-51689"/>
                          <a:pt x="1793766" y="80604"/>
                          <a:pt x="2120853" y="0"/>
                        </a:cubicBezTo>
                        <a:cubicBezTo>
                          <a:pt x="2447940" y="-80604"/>
                          <a:pt x="2329364" y="270"/>
                          <a:pt x="2484093" y="0"/>
                        </a:cubicBezTo>
                        <a:cubicBezTo>
                          <a:pt x="2638822" y="-270"/>
                          <a:pt x="2842169" y="30404"/>
                          <a:pt x="3069964" y="0"/>
                        </a:cubicBezTo>
                        <a:cubicBezTo>
                          <a:pt x="3297759" y="-30404"/>
                          <a:pt x="3320429" y="15612"/>
                          <a:pt x="3544520" y="0"/>
                        </a:cubicBezTo>
                        <a:cubicBezTo>
                          <a:pt x="3768611" y="-15612"/>
                          <a:pt x="3787150" y="13369"/>
                          <a:pt x="4019075" y="0"/>
                        </a:cubicBezTo>
                        <a:cubicBezTo>
                          <a:pt x="4251000" y="-13369"/>
                          <a:pt x="4297949" y="38532"/>
                          <a:pt x="4382315" y="0"/>
                        </a:cubicBezTo>
                        <a:cubicBezTo>
                          <a:pt x="4466681" y="-38532"/>
                          <a:pt x="4619708" y="15141"/>
                          <a:pt x="4856871" y="0"/>
                        </a:cubicBezTo>
                        <a:cubicBezTo>
                          <a:pt x="5094034" y="-15141"/>
                          <a:pt x="5005464" y="19906"/>
                          <a:pt x="5108796" y="0"/>
                        </a:cubicBezTo>
                        <a:cubicBezTo>
                          <a:pt x="5212128" y="-19906"/>
                          <a:pt x="5741257" y="34487"/>
                          <a:pt x="5917298" y="0"/>
                        </a:cubicBezTo>
                        <a:cubicBezTo>
                          <a:pt x="6093339" y="-34487"/>
                          <a:pt x="6452107" y="17240"/>
                          <a:pt x="6614484" y="0"/>
                        </a:cubicBezTo>
                        <a:cubicBezTo>
                          <a:pt x="6776861" y="-17240"/>
                          <a:pt x="6748097" y="25842"/>
                          <a:pt x="6866409" y="0"/>
                        </a:cubicBezTo>
                        <a:cubicBezTo>
                          <a:pt x="6984721" y="-25842"/>
                          <a:pt x="7184440" y="24515"/>
                          <a:pt x="7340964" y="0"/>
                        </a:cubicBezTo>
                        <a:cubicBezTo>
                          <a:pt x="7497489" y="-24515"/>
                          <a:pt x="7708872" y="63883"/>
                          <a:pt x="7926835" y="0"/>
                        </a:cubicBezTo>
                        <a:cubicBezTo>
                          <a:pt x="8144798" y="-63883"/>
                          <a:pt x="8326553" y="59531"/>
                          <a:pt x="8512706" y="0"/>
                        </a:cubicBezTo>
                        <a:cubicBezTo>
                          <a:pt x="8698859" y="-59531"/>
                          <a:pt x="9112770" y="25708"/>
                          <a:pt x="9321208" y="0"/>
                        </a:cubicBezTo>
                        <a:cubicBezTo>
                          <a:pt x="9529646" y="-25708"/>
                          <a:pt x="9576822" y="32804"/>
                          <a:pt x="9795764" y="0"/>
                        </a:cubicBezTo>
                        <a:cubicBezTo>
                          <a:pt x="10014706" y="-32804"/>
                          <a:pt x="10398914" y="88810"/>
                          <a:pt x="10604266" y="0"/>
                        </a:cubicBezTo>
                        <a:cubicBezTo>
                          <a:pt x="10809618" y="-88810"/>
                          <a:pt x="10981651" y="27693"/>
                          <a:pt x="11131550" y="0"/>
                        </a:cubicBezTo>
                        <a:cubicBezTo>
                          <a:pt x="11169349" y="185882"/>
                          <a:pt x="11103414" y="266152"/>
                          <a:pt x="11131550" y="491363"/>
                        </a:cubicBezTo>
                        <a:cubicBezTo>
                          <a:pt x="11159686" y="716574"/>
                          <a:pt x="11112976" y="761190"/>
                          <a:pt x="11131550" y="982726"/>
                        </a:cubicBezTo>
                        <a:cubicBezTo>
                          <a:pt x="11150124" y="1204262"/>
                          <a:pt x="11092405" y="1308078"/>
                          <a:pt x="11131550" y="1390650"/>
                        </a:cubicBezTo>
                        <a:cubicBezTo>
                          <a:pt x="10916138" y="1400831"/>
                          <a:pt x="10839635" y="1373992"/>
                          <a:pt x="10656994" y="1390650"/>
                        </a:cubicBezTo>
                        <a:cubicBezTo>
                          <a:pt x="10474353" y="1407308"/>
                          <a:pt x="10415013" y="1377162"/>
                          <a:pt x="10182439" y="1390650"/>
                        </a:cubicBezTo>
                        <a:cubicBezTo>
                          <a:pt x="9949866" y="1404138"/>
                          <a:pt x="9936877" y="1368420"/>
                          <a:pt x="9707883" y="1390650"/>
                        </a:cubicBezTo>
                        <a:cubicBezTo>
                          <a:pt x="9478889" y="1412880"/>
                          <a:pt x="9434862" y="1381197"/>
                          <a:pt x="9344643" y="1390650"/>
                        </a:cubicBezTo>
                        <a:cubicBezTo>
                          <a:pt x="9254424" y="1400103"/>
                          <a:pt x="9021784" y="1375260"/>
                          <a:pt x="8758772" y="1390650"/>
                        </a:cubicBezTo>
                        <a:cubicBezTo>
                          <a:pt x="8495760" y="1406040"/>
                          <a:pt x="8230950" y="1390287"/>
                          <a:pt x="7950270" y="1390650"/>
                        </a:cubicBezTo>
                        <a:cubicBezTo>
                          <a:pt x="7669590" y="1391013"/>
                          <a:pt x="7576486" y="1343969"/>
                          <a:pt x="7253084" y="1390650"/>
                        </a:cubicBezTo>
                        <a:cubicBezTo>
                          <a:pt x="6929682" y="1437331"/>
                          <a:pt x="6762012" y="1337489"/>
                          <a:pt x="6555897" y="1390650"/>
                        </a:cubicBezTo>
                        <a:cubicBezTo>
                          <a:pt x="6349782" y="1443811"/>
                          <a:pt x="6018521" y="1350910"/>
                          <a:pt x="5858711" y="1390650"/>
                        </a:cubicBezTo>
                        <a:cubicBezTo>
                          <a:pt x="5698901" y="1430390"/>
                          <a:pt x="5547067" y="1345214"/>
                          <a:pt x="5384155" y="1390650"/>
                        </a:cubicBezTo>
                        <a:cubicBezTo>
                          <a:pt x="5221243" y="1436086"/>
                          <a:pt x="4872759" y="1377489"/>
                          <a:pt x="4575653" y="1390650"/>
                        </a:cubicBezTo>
                        <a:cubicBezTo>
                          <a:pt x="4278547" y="1403811"/>
                          <a:pt x="4167037" y="1370126"/>
                          <a:pt x="3878466" y="1390650"/>
                        </a:cubicBezTo>
                        <a:cubicBezTo>
                          <a:pt x="3589895" y="1411174"/>
                          <a:pt x="3539725" y="1385731"/>
                          <a:pt x="3403911" y="1390650"/>
                        </a:cubicBezTo>
                        <a:cubicBezTo>
                          <a:pt x="3268098" y="1395569"/>
                          <a:pt x="3141792" y="1376247"/>
                          <a:pt x="2929355" y="1390650"/>
                        </a:cubicBezTo>
                        <a:cubicBezTo>
                          <a:pt x="2716918" y="1405053"/>
                          <a:pt x="2626868" y="1375844"/>
                          <a:pt x="2454800" y="1390650"/>
                        </a:cubicBezTo>
                        <a:cubicBezTo>
                          <a:pt x="2282733" y="1405456"/>
                          <a:pt x="2128384" y="1352353"/>
                          <a:pt x="1980244" y="1390650"/>
                        </a:cubicBezTo>
                        <a:cubicBezTo>
                          <a:pt x="1832104" y="1428947"/>
                          <a:pt x="1491080" y="1374862"/>
                          <a:pt x="1283058" y="1390650"/>
                        </a:cubicBezTo>
                        <a:cubicBezTo>
                          <a:pt x="1075036" y="1406438"/>
                          <a:pt x="1012345" y="1357539"/>
                          <a:pt x="808502" y="1390650"/>
                        </a:cubicBezTo>
                        <a:cubicBezTo>
                          <a:pt x="604659" y="1423761"/>
                          <a:pt x="194769" y="1383874"/>
                          <a:pt x="0" y="1390650"/>
                        </a:cubicBezTo>
                        <a:cubicBezTo>
                          <a:pt x="-12933" y="1217974"/>
                          <a:pt x="48436" y="1130426"/>
                          <a:pt x="0" y="954913"/>
                        </a:cubicBezTo>
                        <a:cubicBezTo>
                          <a:pt x="-48436" y="779400"/>
                          <a:pt x="25737" y="696430"/>
                          <a:pt x="0" y="533083"/>
                        </a:cubicBezTo>
                        <a:cubicBezTo>
                          <a:pt x="-25737" y="369736"/>
                          <a:pt x="50897" y="159499"/>
                          <a:pt x="0" y="0"/>
                        </a:cubicBezTo>
                        <a:close/>
                      </a:path>
                    </a:pathLst>
                  </a:custGeom>
                  <ask:type>
                    <ask:lineSketchNone/>
                  </ask:type>
                </ask:lineSketchStyleProps>
              </a:ext>
            </a:extLst>
          </a:ln>
          <a:effectLst>
            <a:outerShdw blurRad="2413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F6E70662-902E-6C2F-6135-12A1728AFE32}"/>
              </a:ext>
            </a:extLst>
          </p:cNvPr>
          <p:cNvSpPr/>
          <p:nvPr/>
        </p:nvSpPr>
        <p:spPr bwMode="auto">
          <a:xfrm>
            <a:off x="530225" y="3064014"/>
            <a:ext cx="11131550" cy="1390650"/>
          </a:xfrm>
          <a:prstGeom prst="rect">
            <a:avLst/>
          </a:prstGeom>
          <a:solidFill>
            <a:schemeClr val="bg1"/>
          </a:solidFill>
          <a:ln>
            <a:noFill/>
            <a:headEnd type="none" w="med" len="med"/>
            <a:tailEnd type="none" w="med" len="med"/>
            <a:extLst>
              <a:ext uri="{C807C97D-BFC1-408E-A445-0C87EB9F89A2}">
                <ask:lineSketchStyleProps xmlns:ask="http://schemas.microsoft.com/office/drawing/2018/sketchyshapes" sd="4214515378">
                  <a:custGeom>
                    <a:avLst/>
                    <a:gdLst>
                      <a:gd name="connsiteX0" fmla="*/ 0 w 11131550"/>
                      <a:gd name="connsiteY0" fmla="*/ 0 h 1390650"/>
                      <a:gd name="connsiteX1" fmla="*/ 474556 w 11131550"/>
                      <a:gd name="connsiteY1" fmla="*/ 0 h 1390650"/>
                      <a:gd name="connsiteX2" fmla="*/ 837796 w 11131550"/>
                      <a:gd name="connsiteY2" fmla="*/ 0 h 1390650"/>
                      <a:gd name="connsiteX3" fmla="*/ 1312351 w 11131550"/>
                      <a:gd name="connsiteY3" fmla="*/ 0 h 1390650"/>
                      <a:gd name="connsiteX4" fmla="*/ 2120853 w 11131550"/>
                      <a:gd name="connsiteY4" fmla="*/ 0 h 1390650"/>
                      <a:gd name="connsiteX5" fmla="*/ 2484093 w 11131550"/>
                      <a:gd name="connsiteY5" fmla="*/ 0 h 1390650"/>
                      <a:gd name="connsiteX6" fmla="*/ 3069964 w 11131550"/>
                      <a:gd name="connsiteY6" fmla="*/ 0 h 1390650"/>
                      <a:gd name="connsiteX7" fmla="*/ 3544520 w 11131550"/>
                      <a:gd name="connsiteY7" fmla="*/ 0 h 1390650"/>
                      <a:gd name="connsiteX8" fmla="*/ 4019075 w 11131550"/>
                      <a:gd name="connsiteY8" fmla="*/ 0 h 1390650"/>
                      <a:gd name="connsiteX9" fmla="*/ 4382315 w 11131550"/>
                      <a:gd name="connsiteY9" fmla="*/ 0 h 1390650"/>
                      <a:gd name="connsiteX10" fmla="*/ 4856871 w 11131550"/>
                      <a:gd name="connsiteY10" fmla="*/ 0 h 1390650"/>
                      <a:gd name="connsiteX11" fmla="*/ 5108796 w 11131550"/>
                      <a:gd name="connsiteY11" fmla="*/ 0 h 1390650"/>
                      <a:gd name="connsiteX12" fmla="*/ 5917298 w 11131550"/>
                      <a:gd name="connsiteY12" fmla="*/ 0 h 1390650"/>
                      <a:gd name="connsiteX13" fmla="*/ 6614484 w 11131550"/>
                      <a:gd name="connsiteY13" fmla="*/ 0 h 1390650"/>
                      <a:gd name="connsiteX14" fmla="*/ 6866409 w 11131550"/>
                      <a:gd name="connsiteY14" fmla="*/ 0 h 1390650"/>
                      <a:gd name="connsiteX15" fmla="*/ 7340964 w 11131550"/>
                      <a:gd name="connsiteY15" fmla="*/ 0 h 1390650"/>
                      <a:gd name="connsiteX16" fmla="*/ 7926835 w 11131550"/>
                      <a:gd name="connsiteY16" fmla="*/ 0 h 1390650"/>
                      <a:gd name="connsiteX17" fmla="*/ 8512706 w 11131550"/>
                      <a:gd name="connsiteY17" fmla="*/ 0 h 1390650"/>
                      <a:gd name="connsiteX18" fmla="*/ 9321208 w 11131550"/>
                      <a:gd name="connsiteY18" fmla="*/ 0 h 1390650"/>
                      <a:gd name="connsiteX19" fmla="*/ 9795764 w 11131550"/>
                      <a:gd name="connsiteY19" fmla="*/ 0 h 1390650"/>
                      <a:gd name="connsiteX20" fmla="*/ 10604266 w 11131550"/>
                      <a:gd name="connsiteY20" fmla="*/ 0 h 1390650"/>
                      <a:gd name="connsiteX21" fmla="*/ 11131550 w 11131550"/>
                      <a:gd name="connsiteY21" fmla="*/ 0 h 1390650"/>
                      <a:gd name="connsiteX22" fmla="*/ 11131550 w 11131550"/>
                      <a:gd name="connsiteY22" fmla="*/ 491363 h 1390650"/>
                      <a:gd name="connsiteX23" fmla="*/ 11131550 w 11131550"/>
                      <a:gd name="connsiteY23" fmla="*/ 982726 h 1390650"/>
                      <a:gd name="connsiteX24" fmla="*/ 11131550 w 11131550"/>
                      <a:gd name="connsiteY24" fmla="*/ 1390650 h 1390650"/>
                      <a:gd name="connsiteX25" fmla="*/ 10656994 w 11131550"/>
                      <a:gd name="connsiteY25" fmla="*/ 1390650 h 1390650"/>
                      <a:gd name="connsiteX26" fmla="*/ 10182439 w 11131550"/>
                      <a:gd name="connsiteY26" fmla="*/ 1390650 h 1390650"/>
                      <a:gd name="connsiteX27" fmla="*/ 9707883 w 11131550"/>
                      <a:gd name="connsiteY27" fmla="*/ 1390650 h 1390650"/>
                      <a:gd name="connsiteX28" fmla="*/ 9344643 w 11131550"/>
                      <a:gd name="connsiteY28" fmla="*/ 1390650 h 1390650"/>
                      <a:gd name="connsiteX29" fmla="*/ 8758772 w 11131550"/>
                      <a:gd name="connsiteY29" fmla="*/ 1390650 h 1390650"/>
                      <a:gd name="connsiteX30" fmla="*/ 7950270 w 11131550"/>
                      <a:gd name="connsiteY30" fmla="*/ 1390650 h 1390650"/>
                      <a:gd name="connsiteX31" fmla="*/ 7253084 w 11131550"/>
                      <a:gd name="connsiteY31" fmla="*/ 1390650 h 1390650"/>
                      <a:gd name="connsiteX32" fmla="*/ 6555897 w 11131550"/>
                      <a:gd name="connsiteY32" fmla="*/ 1390650 h 1390650"/>
                      <a:gd name="connsiteX33" fmla="*/ 5858711 w 11131550"/>
                      <a:gd name="connsiteY33" fmla="*/ 1390650 h 1390650"/>
                      <a:gd name="connsiteX34" fmla="*/ 5384155 w 11131550"/>
                      <a:gd name="connsiteY34" fmla="*/ 1390650 h 1390650"/>
                      <a:gd name="connsiteX35" fmla="*/ 4575653 w 11131550"/>
                      <a:gd name="connsiteY35" fmla="*/ 1390650 h 1390650"/>
                      <a:gd name="connsiteX36" fmla="*/ 3878466 w 11131550"/>
                      <a:gd name="connsiteY36" fmla="*/ 1390650 h 1390650"/>
                      <a:gd name="connsiteX37" fmla="*/ 3403911 w 11131550"/>
                      <a:gd name="connsiteY37" fmla="*/ 1390650 h 1390650"/>
                      <a:gd name="connsiteX38" fmla="*/ 2929355 w 11131550"/>
                      <a:gd name="connsiteY38" fmla="*/ 1390650 h 1390650"/>
                      <a:gd name="connsiteX39" fmla="*/ 2454800 w 11131550"/>
                      <a:gd name="connsiteY39" fmla="*/ 1390650 h 1390650"/>
                      <a:gd name="connsiteX40" fmla="*/ 1980244 w 11131550"/>
                      <a:gd name="connsiteY40" fmla="*/ 1390650 h 1390650"/>
                      <a:gd name="connsiteX41" fmla="*/ 1283058 w 11131550"/>
                      <a:gd name="connsiteY41" fmla="*/ 1390650 h 1390650"/>
                      <a:gd name="connsiteX42" fmla="*/ 808502 w 11131550"/>
                      <a:gd name="connsiteY42" fmla="*/ 1390650 h 1390650"/>
                      <a:gd name="connsiteX43" fmla="*/ 0 w 11131550"/>
                      <a:gd name="connsiteY43" fmla="*/ 1390650 h 1390650"/>
                      <a:gd name="connsiteX44" fmla="*/ 0 w 11131550"/>
                      <a:gd name="connsiteY44" fmla="*/ 954913 h 1390650"/>
                      <a:gd name="connsiteX45" fmla="*/ 0 w 11131550"/>
                      <a:gd name="connsiteY45" fmla="*/ 533083 h 1390650"/>
                      <a:gd name="connsiteX46" fmla="*/ 0 w 11131550"/>
                      <a:gd name="connsiteY46" fmla="*/ 0 h 139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1131550" h="1390650" extrusionOk="0">
                        <a:moveTo>
                          <a:pt x="0" y="0"/>
                        </a:moveTo>
                        <a:cubicBezTo>
                          <a:pt x="205099" y="-52115"/>
                          <a:pt x="302490" y="50935"/>
                          <a:pt x="474556" y="0"/>
                        </a:cubicBezTo>
                        <a:cubicBezTo>
                          <a:pt x="646622" y="-50935"/>
                          <a:pt x="723016" y="12906"/>
                          <a:pt x="837796" y="0"/>
                        </a:cubicBezTo>
                        <a:cubicBezTo>
                          <a:pt x="952576" y="-12906"/>
                          <a:pt x="1183536" y="51689"/>
                          <a:pt x="1312351" y="0"/>
                        </a:cubicBezTo>
                        <a:cubicBezTo>
                          <a:pt x="1441167" y="-51689"/>
                          <a:pt x="1793766" y="80604"/>
                          <a:pt x="2120853" y="0"/>
                        </a:cubicBezTo>
                        <a:cubicBezTo>
                          <a:pt x="2447940" y="-80604"/>
                          <a:pt x="2329364" y="270"/>
                          <a:pt x="2484093" y="0"/>
                        </a:cubicBezTo>
                        <a:cubicBezTo>
                          <a:pt x="2638822" y="-270"/>
                          <a:pt x="2842169" y="30404"/>
                          <a:pt x="3069964" y="0"/>
                        </a:cubicBezTo>
                        <a:cubicBezTo>
                          <a:pt x="3297759" y="-30404"/>
                          <a:pt x="3320429" y="15612"/>
                          <a:pt x="3544520" y="0"/>
                        </a:cubicBezTo>
                        <a:cubicBezTo>
                          <a:pt x="3768611" y="-15612"/>
                          <a:pt x="3787150" y="13369"/>
                          <a:pt x="4019075" y="0"/>
                        </a:cubicBezTo>
                        <a:cubicBezTo>
                          <a:pt x="4251000" y="-13369"/>
                          <a:pt x="4297949" y="38532"/>
                          <a:pt x="4382315" y="0"/>
                        </a:cubicBezTo>
                        <a:cubicBezTo>
                          <a:pt x="4466681" y="-38532"/>
                          <a:pt x="4619708" y="15141"/>
                          <a:pt x="4856871" y="0"/>
                        </a:cubicBezTo>
                        <a:cubicBezTo>
                          <a:pt x="5094034" y="-15141"/>
                          <a:pt x="5005464" y="19906"/>
                          <a:pt x="5108796" y="0"/>
                        </a:cubicBezTo>
                        <a:cubicBezTo>
                          <a:pt x="5212128" y="-19906"/>
                          <a:pt x="5741257" y="34487"/>
                          <a:pt x="5917298" y="0"/>
                        </a:cubicBezTo>
                        <a:cubicBezTo>
                          <a:pt x="6093339" y="-34487"/>
                          <a:pt x="6452107" y="17240"/>
                          <a:pt x="6614484" y="0"/>
                        </a:cubicBezTo>
                        <a:cubicBezTo>
                          <a:pt x="6776861" y="-17240"/>
                          <a:pt x="6748097" y="25842"/>
                          <a:pt x="6866409" y="0"/>
                        </a:cubicBezTo>
                        <a:cubicBezTo>
                          <a:pt x="6984721" y="-25842"/>
                          <a:pt x="7184440" y="24515"/>
                          <a:pt x="7340964" y="0"/>
                        </a:cubicBezTo>
                        <a:cubicBezTo>
                          <a:pt x="7497489" y="-24515"/>
                          <a:pt x="7708872" y="63883"/>
                          <a:pt x="7926835" y="0"/>
                        </a:cubicBezTo>
                        <a:cubicBezTo>
                          <a:pt x="8144798" y="-63883"/>
                          <a:pt x="8326553" y="59531"/>
                          <a:pt x="8512706" y="0"/>
                        </a:cubicBezTo>
                        <a:cubicBezTo>
                          <a:pt x="8698859" y="-59531"/>
                          <a:pt x="9112770" y="25708"/>
                          <a:pt x="9321208" y="0"/>
                        </a:cubicBezTo>
                        <a:cubicBezTo>
                          <a:pt x="9529646" y="-25708"/>
                          <a:pt x="9576822" y="32804"/>
                          <a:pt x="9795764" y="0"/>
                        </a:cubicBezTo>
                        <a:cubicBezTo>
                          <a:pt x="10014706" y="-32804"/>
                          <a:pt x="10398914" y="88810"/>
                          <a:pt x="10604266" y="0"/>
                        </a:cubicBezTo>
                        <a:cubicBezTo>
                          <a:pt x="10809618" y="-88810"/>
                          <a:pt x="10981651" y="27693"/>
                          <a:pt x="11131550" y="0"/>
                        </a:cubicBezTo>
                        <a:cubicBezTo>
                          <a:pt x="11169349" y="185882"/>
                          <a:pt x="11103414" y="266152"/>
                          <a:pt x="11131550" y="491363"/>
                        </a:cubicBezTo>
                        <a:cubicBezTo>
                          <a:pt x="11159686" y="716574"/>
                          <a:pt x="11112976" y="761190"/>
                          <a:pt x="11131550" y="982726"/>
                        </a:cubicBezTo>
                        <a:cubicBezTo>
                          <a:pt x="11150124" y="1204262"/>
                          <a:pt x="11092405" y="1308078"/>
                          <a:pt x="11131550" y="1390650"/>
                        </a:cubicBezTo>
                        <a:cubicBezTo>
                          <a:pt x="10916138" y="1400831"/>
                          <a:pt x="10839635" y="1373992"/>
                          <a:pt x="10656994" y="1390650"/>
                        </a:cubicBezTo>
                        <a:cubicBezTo>
                          <a:pt x="10474353" y="1407308"/>
                          <a:pt x="10415013" y="1377162"/>
                          <a:pt x="10182439" y="1390650"/>
                        </a:cubicBezTo>
                        <a:cubicBezTo>
                          <a:pt x="9949866" y="1404138"/>
                          <a:pt x="9936877" y="1368420"/>
                          <a:pt x="9707883" y="1390650"/>
                        </a:cubicBezTo>
                        <a:cubicBezTo>
                          <a:pt x="9478889" y="1412880"/>
                          <a:pt x="9434862" y="1381197"/>
                          <a:pt x="9344643" y="1390650"/>
                        </a:cubicBezTo>
                        <a:cubicBezTo>
                          <a:pt x="9254424" y="1400103"/>
                          <a:pt x="9021784" y="1375260"/>
                          <a:pt x="8758772" y="1390650"/>
                        </a:cubicBezTo>
                        <a:cubicBezTo>
                          <a:pt x="8495760" y="1406040"/>
                          <a:pt x="8230950" y="1390287"/>
                          <a:pt x="7950270" y="1390650"/>
                        </a:cubicBezTo>
                        <a:cubicBezTo>
                          <a:pt x="7669590" y="1391013"/>
                          <a:pt x="7576486" y="1343969"/>
                          <a:pt x="7253084" y="1390650"/>
                        </a:cubicBezTo>
                        <a:cubicBezTo>
                          <a:pt x="6929682" y="1437331"/>
                          <a:pt x="6762012" y="1337489"/>
                          <a:pt x="6555897" y="1390650"/>
                        </a:cubicBezTo>
                        <a:cubicBezTo>
                          <a:pt x="6349782" y="1443811"/>
                          <a:pt x="6018521" y="1350910"/>
                          <a:pt x="5858711" y="1390650"/>
                        </a:cubicBezTo>
                        <a:cubicBezTo>
                          <a:pt x="5698901" y="1430390"/>
                          <a:pt x="5547067" y="1345214"/>
                          <a:pt x="5384155" y="1390650"/>
                        </a:cubicBezTo>
                        <a:cubicBezTo>
                          <a:pt x="5221243" y="1436086"/>
                          <a:pt x="4872759" y="1377489"/>
                          <a:pt x="4575653" y="1390650"/>
                        </a:cubicBezTo>
                        <a:cubicBezTo>
                          <a:pt x="4278547" y="1403811"/>
                          <a:pt x="4167037" y="1370126"/>
                          <a:pt x="3878466" y="1390650"/>
                        </a:cubicBezTo>
                        <a:cubicBezTo>
                          <a:pt x="3589895" y="1411174"/>
                          <a:pt x="3539725" y="1385731"/>
                          <a:pt x="3403911" y="1390650"/>
                        </a:cubicBezTo>
                        <a:cubicBezTo>
                          <a:pt x="3268098" y="1395569"/>
                          <a:pt x="3141792" y="1376247"/>
                          <a:pt x="2929355" y="1390650"/>
                        </a:cubicBezTo>
                        <a:cubicBezTo>
                          <a:pt x="2716918" y="1405053"/>
                          <a:pt x="2626868" y="1375844"/>
                          <a:pt x="2454800" y="1390650"/>
                        </a:cubicBezTo>
                        <a:cubicBezTo>
                          <a:pt x="2282733" y="1405456"/>
                          <a:pt x="2128384" y="1352353"/>
                          <a:pt x="1980244" y="1390650"/>
                        </a:cubicBezTo>
                        <a:cubicBezTo>
                          <a:pt x="1832104" y="1428947"/>
                          <a:pt x="1491080" y="1374862"/>
                          <a:pt x="1283058" y="1390650"/>
                        </a:cubicBezTo>
                        <a:cubicBezTo>
                          <a:pt x="1075036" y="1406438"/>
                          <a:pt x="1012345" y="1357539"/>
                          <a:pt x="808502" y="1390650"/>
                        </a:cubicBezTo>
                        <a:cubicBezTo>
                          <a:pt x="604659" y="1423761"/>
                          <a:pt x="194769" y="1383874"/>
                          <a:pt x="0" y="1390650"/>
                        </a:cubicBezTo>
                        <a:cubicBezTo>
                          <a:pt x="-12933" y="1217974"/>
                          <a:pt x="48436" y="1130426"/>
                          <a:pt x="0" y="954913"/>
                        </a:cubicBezTo>
                        <a:cubicBezTo>
                          <a:pt x="-48436" y="779400"/>
                          <a:pt x="25737" y="696430"/>
                          <a:pt x="0" y="533083"/>
                        </a:cubicBezTo>
                        <a:cubicBezTo>
                          <a:pt x="-25737" y="369736"/>
                          <a:pt x="50897" y="159499"/>
                          <a:pt x="0" y="0"/>
                        </a:cubicBezTo>
                        <a:close/>
                      </a:path>
                    </a:pathLst>
                  </a:custGeom>
                  <ask:type>
                    <ask:lineSketchNone/>
                  </ask:type>
                </ask:lineSketchStyleProps>
              </a:ext>
            </a:extLst>
          </a:ln>
          <a:effectLst>
            <a:outerShdw blurRad="2413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 name="Rectangle 27">
            <a:extLst>
              <a:ext uri="{FF2B5EF4-FFF2-40B4-BE49-F238E27FC236}">
                <a16:creationId xmlns:a16="http://schemas.microsoft.com/office/drawing/2014/main" id="{916A3574-F7DD-B22C-9581-4434A81BA66F}"/>
              </a:ext>
            </a:extLst>
          </p:cNvPr>
          <p:cNvSpPr/>
          <p:nvPr/>
        </p:nvSpPr>
        <p:spPr bwMode="auto">
          <a:xfrm>
            <a:off x="530225" y="4837855"/>
            <a:ext cx="11131550" cy="1390650"/>
          </a:xfrm>
          <a:prstGeom prst="rect">
            <a:avLst/>
          </a:prstGeom>
          <a:solidFill>
            <a:schemeClr val="bg1"/>
          </a:solidFill>
          <a:ln>
            <a:noFill/>
            <a:headEnd type="none" w="med" len="med"/>
            <a:tailEnd type="none" w="med" len="med"/>
            <a:extLst>
              <a:ext uri="{C807C97D-BFC1-408E-A445-0C87EB9F89A2}">
                <ask:lineSketchStyleProps xmlns:ask="http://schemas.microsoft.com/office/drawing/2018/sketchyshapes" sd="4214515378">
                  <a:custGeom>
                    <a:avLst/>
                    <a:gdLst>
                      <a:gd name="connsiteX0" fmla="*/ 0 w 11131550"/>
                      <a:gd name="connsiteY0" fmla="*/ 0 h 1390650"/>
                      <a:gd name="connsiteX1" fmla="*/ 474556 w 11131550"/>
                      <a:gd name="connsiteY1" fmla="*/ 0 h 1390650"/>
                      <a:gd name="connsiteX2" fmla="*/ 837796 w 11131550"/>
                      <a:gd name="connsiteY2" fmla="*/ 0 h 1390650"/>
                      <a:gd name="connsiteX3" fmla="*/ 1312351 w 11131550"/>
                      <a:gd name="connsiteY3" fmla="*/ 0 h 1390650"/>
                      <a:gd name="connsiteX4" fmla="*/ 2120853 w 11131550"/>
                      <a:gd name="connsiteY4" fmla="*/ 0 h 1390650"/>
                      <a:gd name="connsiteX5" fmla="*/ 2484093 w 11131550"/>
                      <a:gd name="connsiteY5" fmla="*/ 0 h 1390650"/>
                      <a:gd name="connsiteX6" fmla="*/ 3069964 w 11131550"/>
                      <a:gd name="connsiteY6" fmla="*/ 0 h 1390650"/>
                      <a:gd name="connsiteX7" fmla="*/ 3544520 w 11131550"/>
                      <a:gd name="connsiteY7" fmla="*/ 0 h 1390650"/>
                      <a:gd name="connsiteX8" fmla="*/ 4019075 w 11131550"/>
                      <a:gd name="connsiteY8" fmla="*/ 0 h 1390650"/>
                      <a:gd name="connsiteX9" fmla="*/ 4382315 w 11131550"/>
                      <a:gd name="connsiteY9" fmla="*/ 0 h 1390650"/>
                      <a:gd name="connsiteX10" fmla="*/ 4856871 w 11131550"/>
                      <a:gd name="connsiteY10" fmla="*/ 0 h 1390650"/>
                      <a:gd name="connsiteX11" fmla="*/ 5108796 w 11131550"/>
                      <a:gd name="connsiteY11" fmla="*/ 0 h 1390650"/>
                      <a:gd name="connsiteX12" fmla="*/ 5917298 w 11131550"/>
                      <a:gd name="connsiteY12" fmla="*/ 0 h 1390650"/>
                      <a:gd name="connsiteX13" fmla="*/ 6614484 w 11131550"/>
                      <a:gd name="connsiteY13" fmla="*/ 0 h 1390650"/>
                      <a:gd name="connsiteX14" fmla="*/ 6866409 w 11131550"/>
                      <a:gd name="connsiteY14" fmla="*/ 0 h 1390650"/>
                      <a:gd name="connsiteX15" fmla="*/ 7340964 w 11131550"/>
                      <a:gd name="connsiteY15" fmla="*/ 0 h 1390650"/>
                      <a:gd name="connsiteX16" fmla="*/ 7926835 w 11131550"/>
                      <a:gd name="connsiteY16" fmla="*/ 0 h 1390650"/>
                      <a:gd name="connsiteX17" fmla="*/ 8512706 w 11131550"/>
                      <a:gd name="connsiteY17" fmla="*/ 0 h 1390650"/>
                      <a:gd name="connsiteX18" fmla="*/ 9321208 w 11131550"/>
                      <a:gd name="connsiteY18" fmla="*/ 0 h 1390650"/>
                      <a:gd name="connsiteX19" fmla="*/ 9795764 w 11131550"/>
                      <a:gd name="connsiteY19" fmla="*/ 0 h 1390650"/>
                      <a:gd name="connsiteX20" fmla="*/ 10604266 w 11131550"/>
                      <a:gd name="connsiteY20" fmla="*/ 0 h 1390650"/>
                      <a:gd name="connsiteX21" fmla="*/ 11131550 w 11131550"/>
                      <a:gd name="connsiteY21" fmla="*/ 0 h 1390650"/>
                      <a:gd name="connsiteX22" fmla="*/ 11131550 w 11131550"/>
                      <a:gd name="connsiteY22" fmla="*/ 491363 h 1390650"/>
                      <a:gd name="connsiteX23" fmla="*/ 11131550 w 11131550"/>
                      <a:gd name="connsiteY23" fmla="*/ 982726 h 1390650"/>
                      <a:gd name="connsiteX24" fmla="*/ 11131550 w 11131550"/>
                      <a:gd name="connsiteY24" fmla="*/ 1390650 h 1390650"/>
                      <a:gd name="connsiteX25" fmla="*/ 10656994 w 11131550"/>
                      <a:gd name="connsiteY25" fmla="*/ 1390650 h 1390650"/>
                      <a:gd name="connsiteX26" fmla="*/ 10182439 w 11131550"/>
                      <a:gd name="connsiteY26" fmla="*/ 1390650 h 1390650"/>
                      <a:gd name="connsiteX27" fmla="*/ 9707883 w 11131550"/>
                      <a:gd name="connsiteY27" fmla="*/ 1390650 h 1390650"/>
                      <a:gd name="connsiteX28" fmla="*/ 9344643 w 11131550"/>
                      <a:gd name="connsiteY28" fmla="*/ 1390650 h 1390650"/>
                      <a:gd name="connsiteX29" fmla="*/ 8758772 w 11131550"/>
                      <a:gd name="connsiteY29" fmla="*/ 1390650 h 1390650"/>
                      <a:gd name="connsiteX30" fmla="*/ 7950270 w 11131550"/>
                      <a:gd name="connsiteY30" fmla="*/ 1390650 h 1390650"/>
                      <a:gd name="connsiteX31" fmla="*/ 7253084 w 11131550"/>
                      <a:gd name="connsiteY31" fmla="*/ 1390650 h 1390650"/>
                      <a:gd name="connsiteX32" fmla="*/ 6555897 w 11131550"/>
                      <a:gd name="connsiteY32" fmla="*/ 1390650 h 1390650"/>
                      <a:gd name="connsiteX33" fmla="*/ 5858711 w 11131550"/>
                      <a:gd name="connsiteY33" fmla="*/ 1390650 h 1390650"/>
                      <a:gd name="connsiteX34" fmla="*/ 5384155 w 11131550"/>
                      <a:gd name="connsiteY34" fmla="*/ 1390650 h 1390650"/>
                      <a:gd name="connsiteX35" fmla="*/ 4575653 w 11131550"/>
                      <a:gd name="connsiteY35" fmla="*/ 1390650 h 1390650"/>
                      <a:gd name="connsiteX36" fmla="*/ 3878466 w 11131550"/>
                      <a:gd name="connsiteY36" fmla="*/ 1390650 h 1390650"/>
                      <a:gd name="connsiteX37" fmla="*/ 3403911 w 11131550"/>
                      <a:gd name="connsiteY37" fmla="*/ 1390650 h 1390650"/>
                      <a:gd name="connsiteX38" fmla="*/ 2929355 w 11131550"/>
                      <a:gd name="connsiteY38" fmla="*/ 1390650 h 1390650"/>
                      <a:gd name="connsiteX39" fmla="*/ 2454800 w 11131550"/>
                      <a:gd name="connsiteY39" fmla="*/ 1390650 h 1390650"/>
                      <a:gd name="connsiteX40" fmla="*/ 1980244 w 11131550"/>
                      <a:gd name="connsiteY40" fmla="*/ 1390650 h 1390650"/>
                      <a:gd name="connsiteX41" fmla="*/ 1283058 w 11131550"/>
                      <a:gd name="connsiteY41" fmla="*/ 1390650 h 1390650"/>
                      <a:gd name="connsiteX42" fmla="*/ 808502 w 11131550"/>
                      <a:gd name="connsiteY42" fmla="*/ 1390650 h 1390650"/>
                      <a:gd name="connsiteX43" fmla="*/ 0 w 11131550"/>
                      <a:gd name="connsiteY43" fmla="*/ 1390650 h 1390650"/>
                      <a:gd name="connsiteX44" fmla="*/ 0 w 11131550"/>
                      <a:gd name="connsiteY44" fmla="*/ 954913 h 1390650"/>
                      <a:gd name="connsiteX45" fmla="*/ 0 w 11131550"/>
                      <a:gd name="connsiteY45" fmla="*/ 533083 h 1390650"/>
                      <a:gd name="connsiteX46" fmla="*/ 0 w 11131550"/>
                      <a:gd name="connsiteY46" fmla="*/ 0 h 139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1131550" h="1390650" extrusionOk="0">
                        <a:moveTo>
                          <a:pt x="0" y="0"/>
                        </a:moveTo>
                        <a:cubicBezTo>
                          <a:pt x="205099" y="-52115"/>
                          <a:pt x="302490" y="50935"/>
                          <a:pt x="474556" y="0"/>
                        </a:cubicBezTo>
                        <a:cubicBezTo>
                          <a:pt x="646622" y="-50935"/>
                          <a:pt x="723016" y="12906"/>
                          <a:pt x="837796" y="0"/>
                        </a:cubicBezTo>
                        <a:cubicBezTo>
                          <a:pt x="952576" y="-12906"/>
                          <a:pt x="1183536" y="51689"/>
                          <a:pt x="1312351" y="0"/>
                        </a:cubicBezTo>
                        <a:cubicBezTo>
                          <a:pt x="1441167" y="-51689"/>
                          <a:pt x="1793766" y="80604"/>
                          <a:pt x="2120853" y="0"/>
                        </a:cubicBezTo>
                        <a:cubicBezTo>
                          <a:pt x="2447940" y="-80604"/>
                          <a:pt x="2329364" y="270"/>
                          <a:pt x="2484093" y="0"/>
                        </a:cubicBezTo>
                        <a:cubicBezTo>
                          <a:pt x="2638822" y="-270"/>
                          <a:pt x="2842169" y="30404"/>
                          <a:pt x="3069964" y="0"/>
                        </a:cubicBezTo>
                        <a:cubicBezTo>
                          <a:pt x="3297759" y="-30404"/>
                          <a:pt x="3320429" y="15612"/>
                          <a:pt x="3544520" y="0"/>
                        </a:cubicBezTo>
                        <a:cubicBezTo>
                          <a:pt x="3768611" y="-15612"/>
                          <a:pt x="3787150" y="13369"/>
                          <a:pt x="4019075" y="0"/>
                        </a:cubicBezTo>
                        <a:cubicBezTo>
                          <a:pt x="4251000" y="-13369"/>
                          <a:pt x="4297949" y="38532"/>
                          <a:pt x="4382315" y="0"/>
                        </a:cubicBezTo>
                        <a:cubicBezTo>
                          <a:pt x="4466681" y="-38532"/>
                          <a:pt x="4619708" y="15141"/>
                          <a:pt x="4856871" y="0"/>
                        </a:cubicBezTo>
                        <a:cubicBezTo>
                          <a:pt x="5094034" y="-15141"/>
                          <a:pt x="5005464" y="19906"/>
                          <a:pt x="5108796" y="0"/>
                        </a:cubicBezTo>
                        <a:cubicBezTo>
                          <a:pt x="5212128" y="-19906"/>
                          <a:pt x="5741257" y="34487"/>
                          <a:pt x="5917298" y="0"/>
                        </a:cubicBezTo>
                        <a:cubicBezTo>
                          <a:pt x="6093339" y="-34487"/>
                          <a:pt x="6452107" y="17240"/>
                          <a:pt x="6614484" y="0"/>
                        </a:cubicBezTo>
                        <a:cubicBezTo>
                          <a:pt x="6776861" y="-17240"/>
                          <a:pt x="6748097" y="25842"/>
                          <a:pt x="6866409" y="0"/>
                        </a:cubicBezTo>
                        <a:cubicBezTo>
                          <a:pt x="6984721" y="-25842"/>
                          <a:pt x="7184440" y="24515"/>
                          <a:pt x="7340964" y="0"/>
                        </a:cubicBezTo>
                        <a:cubicBezTo>
                          <a:pt x="7497489" y="-24515"/>
                          <a:pt x="7708872" y="63883"/>
                          <a:pt x="7926835" y="0"/>
                        </a:cubicBezTo>
                        <a:cubicBezTo>
                          <a:pt x="8144798" y="-63883"/>
                          <a:pt x="8326553" y="59531"/>
                          <a:pt x="8512706" y="0"/>
                        </a:cubicBezTo>
                        <a:cubicBezTo>
                          <a:pt x="8698859" y="-59531"/>
                          <a:pt x="9112770" y="25708"/>
                          <a:pt x="9321208" y="0"/>
                        </a:cubicBezTo>
                        <a:cubicBezTo>
                          <a:pt x="9529646" y="-25708"/>
                          <a:pt x="9576822" y="32804"/>
                          <a:pt x="9795764" y="0"/>
                        </a:cubicBezTo>
                        <a:cubicBezTo>
                          <a:pt x="10014706" y="-32804"/>
                          <a:pt x="10398914" y="88810"/>
                          <a:pt x="10604266" y="0"/>
                        </a:cubicBezTo>
                        <a:cubicBezTo>
                          <a:pt x="10809618" y="-88810"/>
                          <a:pt x="10981651" y="27693"/>
                          <a:pt x="11131550" y="0"/>
                        </a:cubicBezTo>
                        <a:cubicBezTo>
                          <a:pt x="11169349" y="185882"/>
                          <a:pt x="11103414" y="266152"/>
                          <a:pt x="11131550" y="491363"/>
                        </a:cubicBezTo>
                        <a:cubicBezTo>
                          <a:pt x="11159686" y="716574"/>
                          <a:pt x="11112976" y="761190"/>
                          <a:pt x="11131550" y="982726"/>
                        </a:cubicBezTo>
                        <a:cubicBezTo>
                          <a:pt x="11150124" y="1204262"/>
                          <a:pt x="11092405" y="1308078"/>
                          <a:pt x="11131550" y="1390650"/>
                        </a:cubicBezTo>
                        <a:cubicBezTo>
                          <a:pt x="10916138" y="1400831"/>
                          <a:pt x="10839635" y="1373992"/>
                          <a:pt x="10656994" y="1390650"/>
                        </a:cubicBezTo>
                        <a:cubicBezTo>
                          <a:pt x="10474353" y="1407308"/>
                          <a:pt x="10415013" y="1377162"/>
                          <a:pt x="10182439" y="1390650"/>
                        </a:cubicBezTo>
                        <a:cubicBezTo>
                          <a:pt x="9949866" y="1404138"/>
                          <a:pt x="9936877" y="1368420"/>
                          <a:pt x="9707883" y="1390650"/>
                        </a:cubicBezTo>
                        <a:cubicBezTo>
                          <a:pt x="9478889" y="1412880"/>
                          <a:pt x="9434862" y="1381197"/>
                          <a:pt x="9344643" y="1390650"/>
                        </a:cubicBezTo>
                        <a:cubicBezTo>
                          <a:pt x="9254424" y="1400103"/>
                          <a:pt x="9021784" y="1375260"/>
                          <a:pt x="8758772" y="1390650"/>
                        </a:cubicBezTo>
                        <a:cubicBezTo>
                          <a:pt x="8495760" y="1406040"/>
                          <a:pt x="8230950" y="1390287"/>
                          <a:pt x="7950270" y="1390650"/>
                        </a:cubicBezTo>
                        <a:cubicBezTo>
                          <a:pt x="7669590" y="1391013"/>
                          <a:pt x="7576486" y="1343969"/>
                          <a:pt x="7253084" y="1390650"/>
                        </a:cubicBezTo>
                        <a:cubicBezTo>
                          <a:pt x="6929682" y="1437331"/>
                          <a:pt x="6762012" y="1337489"/>
                          <a:pt x="6555897" y="1390650"/>
                        </a:cubicBezTo>
                        <a:cubicBezTo>
                          <a:pt x="6349782" y="1443811"/>
                          <a:pt x="6018521" y="1350910"/>
                          <a:pt x="5858711" y="1390650"/>
                        </a:cubicBezTo>
                        <a:cubicBezTo>
                          <a:pt x="5698901" y="1430390"/>
                          <a:pt x="5547067" y="1345214"/>
                          <a:pt x="5384155" y="1390650"/>
                        </a:cubicBezTo>
                        <a:cubicBezTo>
                          <a:pt x="5221243" y="1436086"/>
                          <a:pt x="4872759" y="1377489"/>
                          <a:pt x="4575653" y="1390650"/>
                        </a:cubicBezTo>
                        <a:cubicBezTo>
                          <a:pt x="4278547" y="1403811"/>
                          <a:pt x="4167037" y="1370126"/>
                          <a:pt x="3878466" y="1390650"/>
                        </a:cubicBezTo>
                        <a:cubicBezTo>
                          <a:pt x="3589895" y="1411174"/>
                          <a:pt x="3539725" y="1385731"/>
                          <a:pt x="3403911" y="1390650"/>
                        </a:cubicBezTo>
                        <a:cubicBezTo>
                          <a:pt x="3268098" y="1395569"/>
                          <a:pt x="3141792" y="1376247"/>
                          <a:pt x="2929355" y="1390650"/>
                        </a:cubicBezTo>
                        <a:cubicBezTo>
                          <a:pt x="2716918" y="1405053"/>
                          <a:pt x="2626868" y="1375844"/>
                          <a:pt x="2454800" y="1390650"/>
                        </a:cubicBezTo>
                        <a:cubicBezTo>
                          <a:pt x="2282733" y="1405456"/>
                          <a:pt x="2128384" y="1352353"/>
                          <a:pt x="1980244" y="1390650"/>
                        </a:cubicBezTo>
                        <a:cubicBezTo>
                          <a:pt x="1832104" y="1428947"/>
                          <a:pt x="1491080" y="1374862"/>
                          <a:pt x="1283058" y="1390650"/>
                        </a:cubicBezTo>
                        <a:cubicBezTo>
                          <a:pt x="1075036" y="1406438"/>
                          <a:pt x="1012345" y="1357539"/>
                          <a:pt x="808502" y="1390650"/>
                        </a:cubicBezTo>
                        <a:cubicBezTo>
                          <a:pt x="604659" y="1423761"/>
                          <a:pt x="194769" y="1383874"/>
                          <a:pt x="0" y="1390650"/>
                        </a:cubicBezTo>
                        <a:cubicBezTo>
                          <a:pt x="-12933" y="1217974"/>
                          <a:pt x="48436" y="1130426"/>
                          <a:pt x="0" y="954913"/>
                        </a:cubicBezTo>
                        <a:cubicBezTo>
                          <a:pt x="-48436" y="779400"/>
                          <a:pt x="25737" y="696430"/>
                          <a:pt x="0" y="533083"/>
                        </a:cubicBezTo>
                        <a:cubicBezTo>
                          <a:pt x="-25737" y="369736"/>
                          <a:pt x="50897" y="159499"/>
                          <a:pt x="0" y="0"/>
                        </a:cubicBezTo>
                        <a:close/>
                      </a:path>
                    </a:pathLst>
                  </a:custGeom>
                  <ask:type>
                    <ask:lineSketchNone/>
                  </ask:type>
                </ask:lineSketchStyleProps>
              </a:ext>
            </a:extLst>
          </a:ln>
          <a:effectLst>
            <a:outerShdw blurRad="2413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5" name="TextBox 34">
            <a:extLst>
              <a:ext uri="{FF2B5EF4-FFF2-40B4-BE49-F238E27FC236}">
                <a16:creationId xmlns:a16="http://schemas.microsoft.com/office/drawing/2014/main" id="{659B6961-12C8-9946-E0A9-280B7964C5C1}"/>
              </a:ext>
            </a:extLst>
          </p:cNvPr>
          <p:cNvSpPr txBox="1"/>
          <p:nvPr/>
        </p:nvSpPr>
        <p:spPr>
          <a:xfrm>
            <a:off x="3182064" y="1476090"/>
            <a:ext cx="2018976" cy="1000410"/>
          </a:xfrm>
          <a:prstGeom prst="roundRect">
            <a:avLst/>
          </a:prstGeom>
          <a:solidFill>
            <a:schemeClr val="accent1"/>
          </a:solidFill>
          <a:ln w="63897" cap="flat">
            <a:noFill/>
            <a:prstDash val="solid"/>
            <a:miter/>
          </a:ln>
          <a:effectLst>
            <a:outerShdw blurRad="292100" sx="108000" sy="108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defTabSz="914400">
              <a:defRPr sz="700">
                <a:solidFill>
                  <a:srgbClr val="FFFFFF"/>
                </a:solidFill>
                <a:latin typeface="Segoe UI"/>
              </a:defRPr>
            </a:lvl1pPr>
          </a:lstStyle>
          <a:p>
            <a:pPr algn="ctr"/>
            <a:r>
              <a:rPr lang="en-US" sz="1600">
                <a:latin typeface="Open Sans" panose="020B0606030504020204" pitchFamily="34" charset="0"/>
                <a:ea typeface="Open Sans" panose="020B0606030504020204" pitchFamily="34" charset="0"/>
                <a:cs typeface="Open Sans" panose="020B0606030504020204" pitchFamily="34" charset="0"/>
              </a:rPr>
              <a:t>ONNX with </a:t>
            </a:r>
            <a:r>
              <a:rPr lang="en-US" sz="1600" err="1">
                <a:latin typeface="Open Sans" panose="020B0606030504020204" pitchFamily="34" charset="0"/>
                <a:ea typeface="Open Sans" panose="020B0606030504020204" pitchFamily="34" charset="0"/>
                <a:cs typeface="Open Sans" panose="020B0606030504020204" pitchFamily="34" charset="0"/>
              </a:rPr>
              <a:t>ONNXRuntime</a:t>
            </a: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36" name="TextBox 35">
            <a:extLst>
              <a:ext uri="{FF2B5EF4-FFF2-40B4-BE49-F238E27FC236}">
                <a16:creationId xmlns:a16="http://schemas.microsoft.com/office/drawing/2014/main" id="{AB4DD626-02D2-FC01-73A1-68523ECA2C0D}"/>
              </a:ext>
            </a:extLst>
          </p:cNvPr>
          <p:cNvSpPr txBox="1"/>
          <p:nvPr/>
        </p:nvSpPr>
        <p:spPr>
          <a:xfrm>
            <a:off x="5489413" y="1476090"/>
            <a:ext cx="2494244" cy="1000410"/>
          </a:xfrm>
          <a:prstGeom prst="roundRect">
            <a:avLst/>
          </a:prstGeom>
          <a:solidFill>
            <a:schemeClr val="accent1"/>
          </a:solidFill>
          <a:ln w="63897" cap="flat">
            <a:noFill/>
            <a:prstDash val="solid"/>
            <a:miter/>
          </a:ln>
          <a:effectLst>
            <a:outerShdw blurRad="292100" sx="108000" sy="108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defTabSz="914400">
              <a:defRPr sz="700">
                <a:solidFill>
                  <a:srgbClr val="FFFFFF"/>
                </a:solidFill>
                <a:latin typeface="Segoe UI"/>
              </a:defRPr>
            </a:lvl1pPr>
          </a:lstStyle>
          <a:p>
            <a:pPr algn="ctr"/>
            <a:r>
              <a:rPr lang="en-US" sz="1600" err="1">
                <a:latin typeface="Open Sans" panose="020B0606030504020204" pitchFamily="34" charset="0"/>
                <a:ea typeface="Open Sans" panose="020B0606030504020204" pitchFamily="34" charset="0"/>
                <a:cs typeface="Open Sans" panose="020B0606030504020204" pitchFamily="34" charset="0"/>
              </a:rPr>
              <a:t>PyTorch</a:t>
            </a:r>
            <a:r>
              <a:rPr lang="en-US" sz="1600">
                <a:latin typeface="Open Sans" panose="020B0606030504020204" pitchFamily="34" charset="0"/>
                <a:ea typeface="Open Sans" panose="020B0606030504020204" pitchFamily="34" charset="0"/>
                <a:cs typeface="Open Sans" panose="020B0606030504020204" pitchFamily="34" charset="0"/>
              </a:rPr>
              <a:t> or</a:t>
            </a:r>
          </a:p>
          <a:p>
            <a:pPr algn="ctr"/>
            <a:r>
              <a:rPr lang="en-US" sz="1600" err="1">
                <a:latin typeface="Open Sans" panose="020B0606030504020204" pitchFamily="34" charset="0"/>
                <a:ea typeface="Open Sans" panose="020B0606030504020204" pitchFamily="34" charset="0"/>
                <a:cs typeface="Open Sans" panose="020B0606030504020204" pitchFamily="34" charset="0"/>
              </a:rPr>
              <a:t>TorchScript</a:t>
            </a:r>
            <a:r>
              <a:rPr lang="en-US" sz="1600">
                <a:latin typeface="Open Sans" panose="020B0606030504020204" pitchFamily="34" charset="0"/>
                <a:ea typeface="Open Sans" panose="020B0606030504020204" pitchFamily="34" charset="0"/>
                <a:cs typeface="Open Sans" panose="020B0606030504020204" pitchFamily="34" charset="0"/>
              </a:rPr>
              <a:t> with </a:t>
            </a:r>
            <a:r>
              <a:rPr lang="en-US" sz="1600" err="1">
                <a:latin typeface="Open Sans" panose="020B0606030504020204" pitchFamily="34" charset="0"/>
                <a:ea typeface="Open Sans" panose="020B0606030504020204" pitchFamily="34" charset="0"/>
                <a:cs typeface="Open Sans" panose="020B0606030504020204" pitchFamily="34" charset="0"/>
              </a:rPr>
              <a:t>libtorch</a:t>
            </a: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38" name="TextBox 37">
            <a:extLst>
              <a:ext uri="{FF2B5EF4-FFF2-40B4-BE49-F238E27FC236}">
                <a16:creationId xmlns:a16="http://schemas.microsoft.com/office/drawing/2014/main" id="{695B6683-F7FE-AEC6-34A2-0F58FC6C179C}"/>
              </a:ext>
            </a:extLst>
          </p:cNvPr>
          <p:cNvSpPr txBox="1"/>
          <p:nvPr/>
        </p:nvSpPr>
        <p:spPr>
          <a:xfrm>
            <a:off x="8197541" y="1476090"/>
            <a:ext cx="2370952" cy="1000410"/>
          </a:xfrm>
          <a:prstGeom prst="roundRect">
            <a:avLst/>
          </a:prstGeom>
          <a:solidFill>
            <a:schemeClr val="accent1"/>
          </a:solidFill>
          <a:ln w="63897" cap="flat">
            <a:noFill/>
            <a:prstDash val="solid"/>
            <a:miter/>
          </a:ln>
          <a:effectLst>
            <a:outerShdw blurRad="292100" sx="108000" sy="108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defTabSz="914400">
              <a:defRPr sz="700">
                <a:solidFill>
                  <a:srgbClr val="FFFFFF"/>
                </a:solidFill>
                <a:latin typeface="Segoe UI"/>
              </a:defRPr>
            </a:lvl1pPr>
          </a:lstStyle>
          <a:p>
            <a:pPr algn="ctr"/>
            <a:r>
              <a:rPr lang="en-US" sz="1600">
                <a:latin typeface="Open Sans" panose="020B0606030504020204" pitchFamily="34" charset="0"/>
                <a:ea typeface="Open Sans" panose="020B0606030504020204" pitchFamily="34" charset="0"/>
                <a:cs typeface="Open Sans" panose="020B0606030504020204" pitchFamily="34" charset="0"/>
              </a:rPr>
              <a:t>GGUF with </a:t>
            </a:r>
          </a:p>
          <a:p>
            <a:pPr algn="ctr"/>
            <a:r>
              <a:rPr lang="en-US" sz="1600">
                <a:latin typeface="Open Sans" panose="020B0606030504020204" pitchFamily="34" charset="0"/>
                <a:ea typeface="Open Sans" panose="020B0606030504020204" pitchFamily="34" charset="0"/>
                <a:cs typeface="Open Sans" panose="020B0606030504020204" pitchFamily="34" charset="0"/>
              </a:rPr>
              <a:t>llama.cpp / </a:t>
            </a:r>
            <a:r>
              <a:rPr lang="en-US" sz="1600" err="1">
                <a:latin typeface="Open Sans" panose="020B0606030504020204" pitchFamily="34" charset="0"/>
                <a:ea typeface="Open Sans" panose="020B0606030504020204" pitchFamily="34" charset="0"/>
                <a:cs typeface="Open Sans" panose="020B0606030504020204" pitchFamily="34" charset="0"/>
              </a:rPr>
              <a:t>llamasharp</a:t>
            </a: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39" name="TextBox 38">
            <a:extLst>
              <a:ext uri="{FF2B5EF4-FFF2-40B4-BE49-F238E27FC236}">
                <a16:creationId xmlns:a16="http://schemas.microsoft.com/office/drawing/2014/main" id="{2B308AD3-CC0E-4BA1-190E-3986D53BA872}"/>
              </a:ext>
            </a:extLst>
          </p:cNvPr>
          <p:cNvSpPr txBox="1"/>
          <p:nvPr/>
        </p:nvSpPr>
        <p:spPr>
          <a:xfrm>
            <a:off x="10833100" y="1476090"/>
            <a:ext cx="540302" cy="1000410"/>
          </a:xfrm>
          <a:prstGeom prst="roundRect">
            <a:avLst/>
          </a:prstGeom>
          <a:solidFill>
            <a:schemeClr val="accent1"/>
          </a:solidFill>
          <a:ln w="63897" cap="flat">
            <a:noFill/>
            <a:prstDash val="solid"/>
            <a:miter/>
          </a:ln>
          <a:effectLst>
            <a:outerShdw blurRad="292100" sx="108000" sy="108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defTabSz="914400">
              <a:defRPr sz="700">
                <a:solidFill>
                  <a:srgbClr val="FFFFFF"/>
                </a:solidFill>
                <a:latin typeface="Segoe UI"/>
              </a:defRPr>
            </a:lvl1pPr>
          </a:lstStyle>
          <a:p>
            <a:pPr algn="ctr"/>
            <a:r>
              <a:rPr lang="en-US" sz="1600">
                <a:latin typeface="Open Sans" panose="020B0606030504020204" pitchFamily="34" charset="0"/>
                <a:ea typeface="Open Sans" panose="020B0606030504020204" pitchFamily="34" charset="0"/>
                <a:cs typeface="Open Sans" panose="020B0606030504020204" pitchFamily="34" charset="0"/>
              </a:rPr>
              <a:t>…</a:t>
            </a:r>
          </a:p>
        </p:txBody>
      </p:sp>
      <p:sp>
        <p:nvSpPr>
          <p:cNvPr id="40" name="TextBox 39">
            <a:extLst>
              <a:ext uri="{FF2B5EF4-FFF2-40B4-BE49-F238E27FC236}">
                <a16:creationId xmlns:a16="http://schemas.microsoft.com/office/drawing/2014/main" id="{F6D43713-BCDD-DB1F-F17C-F85057A560F5}"/>
              </a:ext>
            </a:extLst>
          </p:cNvPr>
          <p:cNvSpPr txBox="1"/>
          <p:nvPr/>
        </p:nvSpPr>
        <p:spPr>
          <a:xfrm>
            <a:off x="3200114" y="3288316"/>
            <a:ext cx="1230510" cy="991584"/>
          </a:xfrm>
          <a:prstGeom prst="roundRect">
            <a:avLst/>
          </a:prstGeom>
          <a:solidFill>
            <a:schemeClr val="accent1"/>
          </a:solidFill>
          <a:ln w="63897" cap="flat">
            <a:noFill/>
            <a:prstDash val="solid"/>
            <a:miter/>
          </a:ln>
          <a:effectLst>
            <a:outerShdw blurRad="292100" sx="108000" sy="108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defTabSz="914400">
              <a:defRPr sz="700">
                <a:solidFill>
                  <a:srgbClr val="FFFFFF"/>
                </a:solidFill>
                <a:latin typeface="Segoe UI"/>
              </a:defRPr>
            </a:lvl1pPr>
          </a:lstStyle>
          <a:p>
            <a:pPr algn="ctr"/>
            <a:r>
              <a:rPr lang="en-US" sz="1600" err="1">
                <a:latin typeface="Open Sans" panose="020B0606030504020204" pitchFamily="34" charset="0"/>
                <a:ea typeface="Open Sans" panose="020B0606030504020204" pitchFamily="34" charset="0"/>
                <a:cs typeface="Open Sans" panose="020B0606030504020204" pitchFamily="34" charset="0"/>
              </a:rPr>
              <a:t>DirectML</a:t>
            </a: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41" name="TextBox 40">
            <a:extLst>
              <a:ext uri="{FF2B5EF4-FFF2-40B4-BE49-F238E27FC236}">
                <a16:creationId xmlns:a16="http://schemas.microsoft.com/office/drawing/2014/main" id="{F823007C-0B06-E74A-5DDF-F2FBC30BBE51}"/>
              </a:ext>
            </a:extLst>
          </p:cNvPr>
          <p:cNvSpPr txBox="1"/>
          <p:nvPr/>
        </p:nvSpPr>
        <p:spPr>
          <a:xfrm>
            <a:off x="4718997" y="3288316"/>
            <a:ext cx="1077301" cy="991584"/>
          </a:xfrm>
          <a:prstGeom prst="roundRect">
            <a:avLst/>
          </a:prstGeom>
          <a:solidFill>
            <a:schemeClr val="accent1"/>
          </a:solidFill>
          <a:ln w="63897" cap="flat">
            <a:noFill/>
            <a:prstDash val="solid"/>
            <a:miter/>
          </a:ln>
          <a:effectLst>
            <a:outerShdw blurRad="292100" sx="108000" sy="108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defTabSz="914400">
              <a:defRPr sz="700">
                <a:solidFill>
                  <a:srgbClr val="FFFFFF"/>
                </a:solidFill>
                <a:latin typeface="Segoe UI"/>
              </a:defRPr>
            </a:lvl1pPr>
          </a:lstStyle>
          <a:p>
            <a:pPr algn="ctr"/>
            <a:r>
              <a:rPr lang="en-US" sz="1600">
                <a:latin typeface="Open Sans" panose="020B0606030504020204" pitchFamily="34" charset="0"/>
                <a:ea typeface="Open Sans" panose="020B0606030504020204" pitchFamily="34" charset="0"/>
                <a:cs typeface="Open Sans" panose="020B0606030504020204" pitchFamily="34" charset="0"/>
              </a:rPr>
              <a:t>NVIDIA CUDA</a:t>
            </a:r>
          </a:p>
        </p:txBody>
      </p:sp>
      <p:sp>
        <p:nvSpPr>
          <p:cNvPr id="42" name="TextBox 41">
            <a:extLst>
              <a:ext uri="{FF2B5EF4-FFF2-40B4-BE49-F238E27FC236}">
                <a16:creationId xmlns:a16="http://schemas.microsoft.com/office/drawing/2014/main" id="{B6905126-3B91-B00F-40F5-7AABA2A45612}"/>
              </a:ext>
            </a:extLst>
          </p:cNvPr>
          <p:cNvSpPr txBox="1"/>
          <p:nvPr/>
        </p:nvSpPr>
        <p:spPr>
          <a:xfrm>
            <a:off x="8999521" y="3263547"/>
            <a:ext cx="1568972" cy="991584"/>
          </a:xfrm>
          <a:prstGeom prst="roundRect">
            <a:avLst/>
          </a:prstGeom>
          <a:solidFill>
            <a:schemeClr val="accent1"/>
          </a:solidFill>
          <a:ln w="63897" cap="flat">
            <a:noFill/>
            <a:prstDash val="solid"/>
            <a:miter/>
          </a:ln>
          <a:effectLst>
            <a:outerShdw blurRad="292100" sx="108000" sy="108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defTabSz="914400">
              <a:defRPr sz="700">
                <a:solidFill>
                  <a:srgbClr val="FFFFFF"/>
                </a:solidFill>
                <a:latin typeface="Segoe UI"/>
              </a:defRPr>
            </a:lvl1pPr>
          </a:lstStyle>
          <a:p>
            <a:pPr algn="ctr"/>
            <a:r>
              <a:rPr lang="en-US" sz="1600">
                <a:latin typeface="Open Sans" panose="020B0606030504020204" pitchFamily="34" charset="0"/>
                <a:ea typeface="Open Sans" panose="020B0606030504020204" pitchFamily="34" charset="0"/>
                <a:cs typeface="Open Sans" panose="020B0606030504020204" pitchFamily="34" charset="0"/>
              </a:rPr>
              <a:t>QUALCOMM SNPE/ QNN</a:t>
            </a:r>
          </a:p>
        </p:txBody>
      </p:sp>
      <p:sp>
        <p:nvSpPr>
          <p:cNvPr id="43" name="TextBox 42">
            <a:extLst>
              <a:ext uri="{FF2B5EF4-FFF2-40B4-BE49-F238E27FC236}">
                <a16:creationId xmlns:a16="http://schemas.microsoft.com/office/drawing/2014/main" id="{2BC4E8A2-CE78-63E3-2524-EBED467B5B46}"/>
              </a:ext>
            </a:extLst>
          </p:cNvPr>
          <p:cNvSpPr txBox="1"/>
          <p:nvPr/>
        </p:nvSpPr>
        <p:spPr>
          <a:xfrm>
            <a:off x="7426579" y="3263547"/>
            <a:ext cx="1308335" cy="991584"/>
          </a:xfrm>
          <a:prstGeom prst="roundRect">
            <a:avLst/>
          </a:prstGeom>
          <a:solidFill>
            <a:schemeClr val="accent1"/>
          </a:solidFill>
          <a:ln w="63897" cap="flat">
            <a:noFill/>
            <a:prstDash val="solid"/>
            <a:miter/>
          </a:ln>
          <a:effectLst>
            <a:outerShdw blurRad="292100" sx="108000" sy="108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defTabSz="914400">
              <a:defRPr sz="700">
                <a:solidFill>
                  <a:srgbClr val="FFFFFF"/>
                </a:solidFill>
                <a:latin typeface="Segoe UI"/>
              </a:defRPr>
            </a:lvl1pPr>
          </a:lstStyle>
          <a:p>
            <a:pPr algn="ctr"/>
            <a:r>
              <a:rPr lang="en-US" sz="1600">
                <a:latin typeface="Open Sans" panose="020B0606030504020204" pitchFamily="34" charset="0"/>
                <a:ea typeface="Open Sans" panose="020B0606030504020204" pitchFamily="34" charset="0"/>
                <a:cs typeface="Open Sans" panose="020B0606030504020204" pitchFamily="34" charset="0"/>
              </a:rPr>
              <a:t>INTEL </a:t>
            </a:r>
            <a:r>
              <a:rPr lang="en-US" sz="1600" err="1">
                <a:latin typeface="Open Sans" panose="020B0606030504020204" pitchFamily="34" charset="0"/>
                <a:ea typeface="Open Sans" panose="020B0606030504020204" pitchFamily="34" charset="0"/>
                <a:cs typeface="Open Sans" panose="020B0606030504020204" pitchFamily="34" charset="0"/>
              </a:rPr>
              <a:t>OpenVINO</a:t>
            </a: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44" name="TextBox 43">
            <a:extLst>
              <a:ext uri="{FF2B5EF4-FFF2-40B4-BE49-F238E27FC236}">
                <a16:creationId xmlns:a16="http://schemas.microsoft.com/office/drawing/2014/main" id="{6256D6F3-91B5-0ED0-D0BE-2688285D129E}"/>
              </a:ext>
            </a:extLst>
          </p:cNvPr>
          <p:cNvSpPr txBox="1"/>
          <p:nvPr/>
        </p:nvSpPr>
        <p:spPr>
          <a:xfrm>
            <a:off x="3254563" y="5041281"/>
            <a:ext cx="1077301" cy="1000410"/>
          </a:xfrm>
          <a:prstGeom prst="roundRect">
            <a:avLst/>
          </a:prstGeom>
          <a:solidFill>
            <a:schemeClr val="accent1"/>
          </a:solidFill>
          <a:ln w="63897" cap="flat">
            <a:noFill/>
            <a:prstDash val="solid"/>
            <a:miter/>
          </a:ln>
          <a:effectLst>
            <a:outerShdw blurRad="292100" sx="108000" sy="108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defTabSz="914400">
              <a:defRPr sz="700">
                <a:solidFill>
                  <a:srgbClr val="FFFFFF"/>
                </a:solidFill>
                <a:latin typeface="Segoe UI"/>
              </a:defRPr>
            </a:lvl1pPr>
          </a:lstStyle>
          <a:p>
            <a:pPr algn="ctr"/>
            <a:r>
              <a:rPr lang="en-US" sz="1600">
                <a:latin typeface="Open Sans" panose="020B0606030504020204" pitchFamily="34" charset="0"/>
                <a:ea typeface="Open Sans" panose="020B0606030504020204" pitchFamily="34" charset="0"/>
                <a:cs typeface="Open Sans" panose="020B0606030504020204" pitchFamily="34" charset="0"/>
              </a:rPr>
              <a:t>CPU</a:t>
            </a:r>
          </a:p>
        </p:txBody>
      </p:sp>
      <p:sp>
        <p:nvSpPr>
          <p:cNvPr id="45" name="TextBox 44">
            <a:extLst>
              <a:ext uri="{FF2B5EF4-FFF2-40B4-BE49-F238E27FC236}">
                <a16:creationId xmlns:a16="http://schemas.microsoft.com/office/drawing/2014/main" id="{3AEBDB38-E726-6539-4D20-FD109CBFE0D1}"/>
              </a:ext>
            </a:extLst>
          </p:cNvPr>
          <p:cNvSpPr txBox="1"/>
          <p:nvPr/>
        </p:nvSpPr>
        <p:spPr>
          <a:xfrm>
            <a:off x="4637195" y="5041281"/>
            <a:ext cx="1077301" cy="1000410"/>
          </a:xfrm>
          <a:prstGeom prst="roundRect">
            <a:avLst/>
          </a:prstGeom>
          <a:solidFill>
            <a:schemeClr val="accent1"/>
          </a:solidFill>
          <a:ln w="63897" cap="flat">
            <a:noFill/>
            <a:prstDash val="solid"/>
            <a:miter/>
          </a:ln>
          <a:effectLst>
            <a:outerShdw blurRad="292100" sx="108000" sy="108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defTabSz="914400">
              <a:defRPr sz="700">
                <a:solidFill>
                  <a:srgbClr val="FFFFFF"/>
                </a:solidFill>
                <a:latin typeface="Segoe UI"/>
              </a:defRPr>
            </a:lvl1pPr>
          </a:lstStyle>
          <a:p>
            <a:pPr algn="ctr"/>
            <a:r>
              <a:rPr lang="en-US" sz="1600">
                <a:latin typeface="Open Sans" panose="020B0606030504020204" pitchFamily="34" charset="0"/>
                <a:ea typeface="Open Sans" panose="020B0606030504020204" pitchFamily="34" charset="0"/>
                <a:cs typeface="Open Sans" panose="020B0606030504020204" pitchFamily="34" charset="0"/>
              </a:rPr>
              <a:t>NVIDIA</a:t>
            </a:r>
          </a:p>
          <a:p>
            <a:pPr algn="ctr"/>
            <a:r>
              <a:rPr lang="en-US" sz="1600">
                <a:latin typeface="Open Sans" panose="020B0606030504020204" pitchFamily="34" charset="0"/>
                <a:ea typeface="Open Sans" panose="020B0606030504020204" pitchFamily="34" charset="0"/>
                <a:cs typeface="Open Sans" panose="020B0606030504020204" pitchFamily="34" charset="0"/>
              </a:rPr>
              <a:t>GPU</a:t>
            </a:r>
          </a:p>
        </p:txBody>
      </p:sp>
      <p:sp>
        <p:nvSpPr>
          <p:cNvPr id="46" name="TextBox 45">
            <a:extLst>
              <a:ext uri="{FF2B5EF4-FFF2-40B4-BE49-F238E27FC236}">
                <a16:creationId xmlns:a16="http://schemas.microsoft.com/office/drawing/2014/main" id="{9B679D1E-6CC7-E840-20FD-846C6BC9E8A9}"/>
              </a:ext>
            </a:extLst>
          </p:cNvPr>
          <p:cNvSpPr txBox="1"/>
          <p:nvPr/>
        </p:nvSpPr>
        <p:spPr>
          <a:xfrm>
            <a:off x="6019827" y="5041281"/>
            <a:ext cx="1206988" cy="1000410"/>
          </a:xfrm>
          <a:prstGeom prst="roundRect">
            <a:avLst/>
          </a:prstGeom>
          <a:solidFill>
            <a:schemeClr val="accent1"/>
          </a:solidFill>
          <a:ln w="63897" cap="flat">
            <a:noFill/>
            <a:prstDash val="solid"/>
            <a:miter/>
          </a:ln>
          <a:effectLst>
            <a:outerShdw blurRad="292100" sx="108000" sy="108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defTabSz="914400">
              <a:defRPr sz="700">
                <a:solidFill>
                  <a:srgbClr val="FFFFFF"/>
                </a:solidFill>
                <a:latin typeface="Segoe UI"/>
              </a:defRPr>
            </a:lvl1pPr>
          </a:lstStyle>
          <a:p>
            <a:pPr algn="ctr"/>
            <a:r>
              <a:rPr lang="en-US" sz="1600">
                <a:latin typeface="Open Sans" panose="020B0606030504020204" pitchFamily="34" charset="0"/>
                <a:ea typeface="Open Sans" panose="020B0606030504020204" pitchFamily="34" charset="0"/>
                <a:cs typeface="Open Sans" panose="020B0606030504020204" pitchFamily="34" charset="0"/>
              </a:rPr>
              <a:t>AMD</a:t>
            </a:r>
          </a:p>
          <a:p>
            <a:pPr algn="ctr"/>
            <a:r>
              <a:rPr lang="en-US" sz="1600">
                <a:latin typeface="Open Sans" panose="020B0606030504020204" pitchFamily="34" charset="0"/>
                <a:ea typeface="Open Sans" panose="020B0606030504020204" pitchFamily="34" charset="0"/>
                <a:cs typeface="Open Sans" panose="020B0606030504020204" pitchFamily="34" charset="0"/>
              </a:rPr>
              <a:t>GPU/NPU</a:t>
            </a:r>
          </a:p>
        </p:txBody>
      </p:sp>
      <p:sp>
        <p:nvSpPr>
          <p:cNvPr id="49" name="TextBox 48">
            <a:extLst>
              <a:ext uri="{FF2B5EF4-FFF2-40B4-BE49-F238E27FC236}">
                <a16:creationId xmlns:a16="http://schemas.microsoft.com/office/drawing/2014/main" id="{1E9A339A-09C6-198E-B677-4ADB5667A392}"/>
              </a:ext>
            </a:extLst>
          </p:cNvPr>
          <p:cNvSpPr txBox="1"/>
          <p:nvPr/>
        </p:nvSpPr>
        <p:spPr>
          <a:xfrm>
            <a:off x="7527925" y="5041281"/>
            <a:ext cx="1206988" cy="1000410"/>
          </a:xfrm>
          <a:prstGeom prst="roundRect">
            <a:avLst/>
          </a:prstGeom>
          <a:solidFill>
            <a:schemeClr val="accent1"/>
          </a:solidFill>
          <a:ln w="63897" cap="flat">
            <a:noFill/>
            <a:prstDash val="solid"/>
            <a:miter/>
          </a:ln>
          <a:effectLst>
            <a:outerShdw blurRad="292100" sx="108000" sy="108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defTabSz="914400">
              <a:defRPr sz="700">
                <a:solidFill>
                  <a:srgbClr val="FFFFFF"/>
                </a:solidFill>
                <a:latin typeface="Segoe UI"/>
              </a:defRPr>
            </a:lvl1pPr>
          </a:lstStyle>
          <a:p>
            <a:pPr algn="ctr"/>
            <a:r>
              <a:rPr lang="en-US" sz="1600">
                <a:latin typeface="Open Sans" panose="020B0606030504020204" pitchFamily="34" charset="0"/>
                <a:ea typeface="Open Sans" panose="020B0606030504020204" pitchFamily="34" charset="0"/>
                <a:cs typeface="Open Sans" panose="020B0606030504020204" pitchFamily="34" charset="0"/>
              </a:rPr>
              <a:t>INTEL</a:t>
            </a:r>
          </a:p>
          <a:p>
            <a:pPr algn="ctr"/>
            <a:r>
              <a:rPr lang="en-US" sz="1600">
                <a:latin typeface="Open Sans" panose="020B0606030504020204" pitchFamily="34" charset="0"/>
                <a:ea typeface="Open Sans" panose="020B0606030504020204" pitchFamily="34" charset="0"/>
                <a:cs typeface="Open Sans" panose="020B0606030504020204" pitchFamily="34" charset="0"/>
              </a:rPr>
              <a:t>GPU/NPU</a:t>
            </a:r>
          </a:p>
        </p:txBody>
      </p:sp>
      <p:sp>
        <p:nvSpPr>
          <p:cNvPr id="50" name="TextBox 49">
            <a:extLst>
              <a:ext uri="{FF2B5EF4-FFF2-40B4-BE49-F238E27FC236}">
                <a16:creationId xmlns:a16="http://schemas.microsoft.com/office/drawing/2014/main" id="{D5BD1C37-AAD8-AD79-D88E-BA3E276A6B81}"/>
              </a:ext>
            </a:extLst>
          </p:cNvPr>
          <p:cNvSpPr txBox="1"/>
          <p:nvPr/>
        </p:nvSpPr>
        <p:spPr>
          <a:xfrm>
            <a:off x="9040244" y="5041281"/>
            <a:ext cx="1487525" cy="1000410"/>
          </a:xfrm>
          <a:prstGeom prst="roundRect">
            <a:avLst/>
          </a:prstGeom>
          <a:solidFill>
            <a:schemeClr val="accent1"/>
          </a:solidFill>
          <a:ln w="63897" cap="flat">
            <a:noFill/>
            <a:prstDash val="solid"/>
            <a:miter/>
          </a:ln>
          <a:effectLst>
            <a:outerShdw blurRad="292100" sx="108000" sy="108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defTabSz="914400">
              <a:defRPr sz="700">
                <a:solidFill>
                  <a:srgbClr val="FFFFFF"/>
                </a:solidFill>
                <a:latin typeface="Segoe UI"/>
              </a:defRPr>
            </a:lvl1pPr>
          </a:lstStyle>
          <a:p>
            <a:pPr algn="ctr"/>
            <a:r>
              <a:rPr lang="en-US" sz="1600">
                <a:latin typeface="Open Sans" panose="020B0606030504020204" pitchFamily="34" charset="0"/>
                <a:ea typeface="Open Sans" panose="020B0606030504020204" pitchFamily="34" charset="0"/>
                <a:cs typeface="Open Sans" panose="020B0606030504020204" pitchFamily="34" charset="0"/>
              </a:rPr>
              <a:t>QUALCOMM</a:t>
            </a:r>
          </a:p>
          <a:p>
            <a:pPr algn="ctr"/>
            <a:r>
              <a:rPr lang="en-US" sz="1600">
                <a:latin typeface="Open Sans" panose="020B0606030504020204" pitchFamily="34" charset="0"/>
                <a:ea typeface="Open Sans" panose="020B0606030504020204" pitchFamily="34" charset="0"/>
                <a:cs typeface="Open Sans" panose="020B0606030504020204" pitchFamily="34" charset="0"/>
              </a:rPr>
              <a:t>NPU</a:t>
            </a:r>
          </a:p>
        </p:txBody>
      </p:sp>
      <p:sp>
        <p:nvSpPr>
          <p:cNvPr id="52" name="TextBox 51">
            <a:extLst>
              <a:ext uri="{FF2B5EF4-FFF2-40B4-BE49-F238E27FC236}">
                <a16:creationId xmlns:a16="http://schemas.microsoft.com/office/drawing/2014/main" id="{903CD214-C0BA-E9AF-8FC5-D73B781CCFA5}"/>
              </a:ext>
            </a:extLst>
          </p:cNvPr>
          <p:cNvSpPr txBox="1"/>
          <p:nvPr/>
        </p:nvSpPr>
        <p:spPr>
          <a:xfrm>
            <a:off x="6084671" y="3297646"/>
            <a:ext cx="1077301" cy="991584"/>
          </a:xfrm>
          <a:prstGeom prst="roundRect">
            <a:avLst/>
          </a:prstGeom>
          <a:solidFill>
            <a:schemeClr val="accent1"/>
          </a:solidFill>
          <a:ln w="63897" cap="flat">
            <a:noFill/>
            <a:prstDash val="solid"/>
            <a:miter/>
          </a:ln>
          <a:effectLst>
            <a:outerShdw blurRad="292100" sx="108000" sy="108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defTabSz="914400">
              <a:defRPr sz="700">
                <a:solidFill>
                  <a:srgbClr val="FFFFFF"/>
                </a:solidFill>
                <a:latin typeface="Segoe UI"/>
              </a:defRPr>
            </a:lvl1pPr>
          </a:lstStyle>
          <a:p>
            <a:pPr algn="ctr"/>
            <a:r>
              <a:rPr lang="en-US" sz="1600">
                <a:latin typeface="Open Sans" panose="020B0606030504020204" pitchFamily="34" charset="0"/>
                <a:ea typeface="Open Sans" panose="020B0606030504020204" pitchFamily="34" charset="0"/>
                <a:cs typeface="Open Sans" panose="020B0606030504020204" pitchFamily="34" charset="0"/>
              </a:rPr>
              <a:t>AMD </a:t>
            </a:r>
          </a:p>
          <a:p>
            <a:pPr algn="ctr"/>
            <a:r>
              <a:rPr lang="en-US" sz="1600">
                <a:latin typeface="Open Sans" panose="020B0606030504020204" pitchFamily="34" charset="0"/>
                <a:ea typeface="Open Sans" panose="020B0606030504020204" pitchFamily="34" charset="0"/>
                <a:cs typeface="Open Sans" panose="020B0606030504020204" pitchFamily="34" charset="0"/>
              </a:rPr>
              <a:t>Vitis AI</a:t>
            </a:r>
          </a:p>
        </p:txBody>
      </p:sp>
      <p:sp>
        <p:nvSpPr>
          <p:cNvPr id="53" name="TextBox 52">
            <a:extLst>
              <a:ext uri="{FF2B5EF4-FFF2-40B4-BE49-F238E27FC236}">
                <a16:creationId xmlns:a16="http://schemas.microsoft.com/office/drawing/2014/main" id="{178DD7B9-654D-5C88-6F8D-0AFCBBFC5304}"/>
              </a:ext>
            </a:extLst>
          </p:cNvPr>
          <p:cNvSpPr txBox="1"/>
          <p:nvPr/>
        </p:nvSpPr>
        <p:spPr>
          <a:xfrm>
            <a:off x="736799" y="1564990"/>
            <a:ext cx="1653017" cy="307777"/>
          </a:xfrm>
          <a:prstGeom prst="rect">
            <a:avLst/>
          </a:prstGeom>
          <a:noFill/>
        </p:spPr>
        <p:txBody>
          <a:bodyPr wrap="none" lIns="0" tIns="0" rIns="0" bIns="0" rtlCol="0">
            <a:spAutoFit/>
          </a:bodyPr>
          <a:lstStyle/>
          <a:p>
            <a:pPr algn="l"/>
            <a:r>
              <a:rPr lang="en-US" sz="2000" b="1" dirty="0">
                <a:latin typeface="Open Sans" panose="020B0606030504020204" pitchFamily="34" charset="0"/>
                <a:ea typeface="Open Sans" panose="020B0606030504020204" pitchFamily="34" charset="0"/>
                <a:cs typeface="Open Sans" panose="020B0606030504020204" pitchFamily="34" charset="0"/>
              </a:rPr>
              <a:t>FRAMEWORK</a:t>
            </a:r>
          </a:p>
        </p:txBody>
      </p:sp>
      <p:sp>
        <p:nvSpPr>
          <p:cNvPr id="54" name="TextBox 53">
            <a:extLst>
              <a:ext uri="{FF2B5EF4-FFF2-40B4-BE49-F238E27FC236}">
                <a16:creationId xmlns:a16="http://schemas.microsoft.com/office/drawing/2014/main" id="{FD3BEB88-361C-07E9-0CFC-5D34194E1AE3}"/>
              </a:ext>
            </a:extLst>
          </p:cNvPr>
          <p:cNvSpPr txBox="1"/>
          <p:nvPr/>
        </p:nvSpPr>
        <p:spPr>
          <a:xfrm>
            <a:off x="736799" y="3275111"/>
            <a:ext cx="945772" cy="307777"/>
          </a:xfrm>
          <a:prstGeom prst="rect">
            <a:avLst/>
          </a:prstGeom>
          <a:noFill/>
        </p:spPr>
        <p:txBody>
          <a:bodyPr wrap="none" lIns="0" tIns="0" rIns="0" bIns="0" rtlCol="0">
            <a:spAutoFit/>
          </a:bodyPr>
          <a:lstStyle/>
          <a:p>
            <a:pPr algn="l"/>
            <a:r>
              <a:rPr lang="en-US" sz="2000" b="1">
                <a:latin typeface="Open Sans" panose="020B0606030504020204" pitchFamily="34" charset="0"/>
                <a:ea typeface="Open Sans" panose="020B0606030504020204" pitchFamily="34" charset="0"/>
                <a:cs typeface="Open Sans" panose="020B0606030504020204" pitchFamily="34" charset="0"/>
              </a:rPr>
              <a:t>HW API</a:t>
            </a:r>
          </a:p>
        </p:txBody>
      </p:sp>
      <p:sp>
        <p:nvSpPr>
          <p:cNvPr id="55" name="TextBox 54">
            <a:extLst>
              <a:ext uri="{FF2B5EF4-FFF2-40B4-BE49-F238E27FC236}">
                <a16:creationId xmlns:a16="http://schemas.microsoft.com/office/drawing/2014/main" id="{4D4E37F4-E751-15DB-F61A-6663EF5B5B95}"/>
              </a:ext>
            </a:extLst>
          </p:cNvPr>
          <p:cNvSpPr txBox="1"/>
          <p:nvPr/>
        </p:nvSpPr>
        <p:spPr>
          <a:xfrm>
            <a:off x="736799" y="5041281"/>
            <a:ext cx="1989468" cy="615553"/>
          </a:xfrm>
          <a:prstGeom prst="rect">
            <a:avLst/>
          </a:prstGeom>
          <a:noFill/>
        </p:spPr>
        <p:txBody>
          <a:bodyPr wrap="square" lIns="0" tIns="0" rIns="0" bIns="0" rtlCol="0">
            <a:spAutoFit/>
          </a:bodyPr>
          <a:lstStyle/>
          <a:p>
            <a:pPr algn="l"/>
            <a:r>
              <a:rPr lang="en-US" sz="2000" b="1">
                <a:latin typeface="Open Sans" panose="020B0606030504020204" pitchFamily="34" charset="0"/>
                <a:ea typeface="Open Sans" panose="020B0606030504020204" pitchFamily="34" charset="0"/>
                <a:cs typeface="Open Sans" panose="020B0606030504020204" pitchFamily="34" charset="0"/>
              </a:rPr>
              <a:t>LOCAL ACCELERATORS</a:t>
            </a:r>
          </a:p>
        </p:txBody>
      </p:sp>
      <p:sp>
        <p:nvSpPr>
          <p:cNvPr id="58" name="TextBox 57">
            <a:extLst>
              <a:ext uri="{FF2B5EF4-FFF2-40B4-BE49-F238E27FC236}">
                <a16:creationId xmlns:a16="http://schemas.microsoft.com/office/drawing/2014/main" id="{92C1EEFA-E7C6-B19E-14D2-2CFBC10C298E}"/>
              </a:ext>
            </a:extLst>
          </p:cNvPr>
          <p:cNvSpPr txBox="1"/>
          <p:nvPr/>
        </p:nvSpPr>
        <p:spPr>
          <a:xfrm>
            <a:off x="10833100" y="3288316"/>
            <a:ext cx="540302" cy="1000410"/>
          </a:xfrm>
          <a:prstGeom prst="roundRect">
            <a:avLst/>
          </a:prstGeom>
          <a:solidFill>
            <a:schemeClr val="accent1"/>
          </a:solidFill>
          <a:ln w="63897" cap="flat">
            <a:noFill/>
            <a:prstDash val="solid"/>
            <a:miter/>
          </a:ln>
          <a:effectLst>
            <a:outerShdw blurRad="292100" sx="108000" sy="108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defTabSz="914400">
              <a:defRPr sz="700">
                <a:solidFill>
                  <a:srgbClr val="FFFFFF"/>
                </a:solidFill>
                <a:latin typeface="Segoe UI"/>
              </a:defRPr>
            </a:lvl1pPr>
          </a:lstStyle>
          <a:p>
            <a:pPr algn="ctr"/>
            <a:r>
              <a:rPr lang="en-US" sz="1600">
                <a:latin typeface="Open Sans" panose="020B0606030504020204" pitchFamily="34" charset="0"/>
                <a:ea typeface="Open Sans" panose="020B0606030504020204" pitchFamily="34" charset="0"/>
                <a:cs typeface="Open Sans" panose="020B0606030504020204" pitchFamily="34" charset="0"/>
              </a:rPr>
              <a:t>…</a:t>
            </a:r>
          </a:p>
        </p:txBody>
      </p:sp>
      <p:sp>
        <p:nvSpPr>
          <p:cNvPr id="59" name="TextBox 58">
            <a:extLst>
              <a:ext uri="{FF2B5EF4-FFF2-40B4-BE49-F238E27FC236}">
                <a16:creationId xmlns:a16="http://schemas.microsoft.com/office/drawing/2014/main" id="{D20A1F70-F69F-82B9-B83B-A28EAE498A95}"/>
              </a:ext>
            </a:extLst>
          </p:cNvPr>
          <p:cNvSpPr txBox="1"/>
          <p:nvPr/>
        </p:nvSpPr>
        <p:spPr>
          <a:xfrm>
            <a:off x="10833100" y="5041281"/>
            <a:ext cx="540302" cy="1000410"/>
          </a:xfrm>
          <a:prstGeom prst="roundRect">
            <a:avLst/>
          </a:prstGeom>
          <a:solidFill>
            <a:schemeClr val="accent1"/>
          </a:solidFill>
          <a:ln w="63897" cap="flat">
            <a:noFill/>
            <a:prstDash val="solid"/>
            <a:miter/>
          </a:ln>
          <a:effectLst>
            <a:outerShdw blurRad="292100" sx="108000" sy="108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defTabSz="914400">
              <a:defRPr sz="700">
                <a:solidFill>
                  <a:srgbClr val="FFFFFF"/>
                </a:solidFill>
                <a:latin typeface="Segoe UI"/>
              </a:defRPr>
            </a:lvl1pPr>
          </a:lstStyle>
          <a:p>
            <a:pPr algn="ctr"/>
            <a:r>
              <a:rPr lang="en-US" sz="1600">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30778750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A14694-D4E5-D8E4-6789-56705607E39E}"/>
              </a:ext>
            </a:extLst>
          </p:cNvPr>
          <p:cNvSpPr txBox="1"/>
          <p:nvPr/>
        </p:nvSpPr>
        <p:spPr>
          <a:xfrm>
            <a:off x="2516366" y="2314405"/>
            <a:ext cx="7159268" cy="714967"/>
          </a:xfrm>
          <a:prstGeom prst="roundRect">
            <a:avLst/>
          </a:prstGeom>
          <a:solidFill>
            <a:schemeClr val="accent1"/>
          </a:soli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defTabSz="914400">
              <a:defRPr sz="700">
                <a:solidFill>
                  <a:srgbClr val="FFFFFF"/>
                </a:solidFill>
                <a:latin typeface="Segoe UI"/>
              </a:defRPr>
            </a:lvl1pPr>
          </a:lstStyle>
          <a:p>
            <a:pPr algn="ctr"/>
            <a:r>
              <a:rPr lang="en-US" sz="2400" dirty="0">
                <a:latin typeface="Open Sans" panose="020B0606030504020204" pitchFamily="34" charset="0"/>
                <a:ea typeface="Open Sans" panose="020B0606030504020204" pitchFamily="34" charset="0"/>
                <a:cs typeface="Open Sans" panose="020B0606030504020204" pitchFamily="34" charset="0"/>
              </a:rPr>
              <a:t>Applications + Experiences</a:t>
            </a:r>
          </a:p>
        </p:txBody>
      </p:sp>
      <p:sp>
        <p:nvSpPr>
          <p:cNvPr id="4" name="TextBox 3">
            <a:extLst>
              <a:ext uri="{FF2B5EF4-FFF2-40B4-BE49-F238E27FC236}">
                <a16:creationId xmlns:a16="http://schemas.microsoft.com/office/drawing/2014/main" id="{57DD2591-E95B-4302-25F5-E519C68FCBF7}"/>
              </a:ext>
            </a:extLst>
          </p:cNvPr>
          <p:cNvSpPr txBox="1"/>
          <p:nvPr/>
        </p:nvSpPr>
        <p:spPr>
          <a:xfrm>
            <a:off x="2516366" y="3071516"/>
            <a:ext cx="7159268" cy="714967"/>
          </a:xfrm>
          <a:prstGeom prst="roundRect">
            <a:avLst/>
          </a:prstGeom>
          <a:solidFill>
            <a:schemeClr val="accent1"/>
          </a:soli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defTabSz="914400">
              <a:defRPr sz="700">
                <a:solidFill>
                  <a:srgbClr val="FFFFFF"/>
                </a:solidFill>
                <a:latin typeface="Segoe UI"/>
              </a:defRPr>
            </a:lvl1pPr>
          </a:lstStyle>
          <a:p>
            <a:pPr algn="ctr"/>
            <a:r>
              <a:rPr lang="en-US" sz="2400" dirty="0">
                <a:latin typeface="Open Sans" panose="020B0606030504020204" pitchFamily="34" charset="0"/>
                <a:ea typeface="Open Sans" panose="020B0606030504020204" pitchFamily="34" charset="0"/>
                <a:cs typeface="Open Sans" panose="020B0606030504020204" pitchFamily="34" charset="0"/>
              </a:rPr>
              <a:t>Windows Copilot Library + On-device models</a:t>
            </a:r>
          </a:p>
        </p:txBody>
      </p:sp>
      <p:sp>
        <p:nvSpPr>
          <p:cNvPr id="5" name="TextBox 4">
            <a:extLst>
              <a:ext uri="{FF2B5EF4-FFF2-40B4-BE49-F238E27FC236}">
                <a16:creationId xmlns:a16="http://schemas.microsoft.com/office/drawing/2014/main" id="{E3F73A28-70FB-991F-195D-1F6173902CDE}"/>
              </a:ext>
            </a:extLst>
          </p:cNvPr>
          <p:cNvSpPr txBox="1"/>
          <p:nvPr/>
        </p:nvSpPr>
        <p:spPr>
          <a:xfrm>
            <a:off x="2516366" y="3828627"/>
            <a:ext cx="7159268" cy="714967"/>
          </a:xfrm>
          <a:prstGeom prst="roundRect">
            <a:avLst/>
          </a:prstGeom>
          <a:solidFill>
            <a:schemeClr val="accent1"/>
          </a:soli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defTabSz="914400">
              <a:defRPr sz="700">
                <a:solidFill>
                  <a:srgbClr val="FFFFFF"/>
                </a:solidFill>
                <a:latin typeface="Segoe UI"/>
              </a:defRPr>
            </a:lvl1pPr>
          </a:lstStyle>
          <a:p>
            <a:pPr algn="ctr"/>
            <a:r>
              <a:rPr lang="en-US" sz="2400" dirty="0">
                <a:latin typeface="Open Sans" panose="020B0606030504020204" pitchFamily="34" charset="0"/>
                <a:ea typeface="Open Sans" panose="020B0606030504020204" pitchFamily="34" charset="0"/>
                <a:cs typeface="Open Sans" panose="020B0606030504020204" pitchFamily="34" charset="0"/>
              </a:rPr>
              <a:t>AI frameworks + toolchain</a:t>
            </a:r>
          </a:p>
        </p:txBody>
      </p:sp>
      <p:sp>
        <p:nvSpPr>
          <p:cNvPr id="6" name="Title 1">
            <a:extLst>
              <a:ext uri="{FF2B5EF4-FFF2-40B4-BE49-F238E27FC236}">
                <a16:creationId xmlns:a16="http://schemas.microsoft.com/office/drawing/2014/main" id="{ADEE1E34-C769-4076-2B2A-805F982C99E0}"/>
              </a:ext>
            </a:extLst>
          </p:cNvPr>
          <p:cNvSpPr txBox="1">
            <a:spLocks/>
          </p:cNvSpPr>
          <p:nvPr/>
        </p:nvSpPr>
        <p:spPr>
          <a:xfrm>
            <a:off x="2296160" y="1169401"/>
            <a:ext cx="7599680" cy="777166"/>
          </a:xfrm>
          <a:prstGeom prst="rect">
            <a:avLst/>
          </a:prstGeom>
        </p:spPr>
        <p:txBody>
          <a:bodyPr/>
          <a:lstStyle>
            <a:lvl1pPr algn="l" defTabSz="932742" rtl="0" eaLnBrk="1" latinLnBrk="0" hangingPunct="1">
              <a:lnSpc>
                <a:spcPct val="100000"/>
              </a:lnSpc>
              <a:spcBef>
                <a:spcPct val="0"/>
              </a:spcBef>
              <a:buNone/>
              <a:defRPr lang="en-US" sz="4000" b="1" kern="1200" cap="none" spc="0" baseline="0" dirty="0" smtClean="0">
                <a:ln w="3175">
                  <a:noFill/>
                </a:ln>
                <a:solidFill>
                  <a:schemeClr val="tx1"/>
                </a:soli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algn="ctr"/>
            <a:r>
              <a:rPr lang="en-US" dirty="0">
                <a:latin typeface="Open Sans ExtraBold" panose="020B0906030804020204" pitchFamily="34" charset="0"/>
                <a:ea typeface="Open Sans ExtraBold" panose="020B0906030804020204" pitchFamily="34" charset="0"/>
                <a:cs typeface="Open Sans ExtraBold" panose="020B0906030804020204" pitchFamily="34" charset="0"/>
              </a:rPr>
              <a:t>Windows Copilot Runtime</a:t>
            </a:r>
          </a:p>
        </p:txBody>
      </p:sp>
      <p:sp>
        <p:nvSpPr>
          <p:cNvPr id="7" name="Title 1">
            <a:extLst>
              <a:ext uri="{FF2B5EF4-FFF2-40B4-BE49-F238E27FC236}">
                <a16:creationId xmlns:a16="http://schemas.microsoft.com/office/drawing/2014/main" id="{754F6949-2B50-E343-468F-F8F568AFDF37}"/>
              </a:ext>
            </a:extLst>
          </p:cNvPr>
          <p:cNvSpPr txBox="1">
            <a:spLocks/>
          </p:cNvSpPr>
          <p:nvPr/>
        </p:nvSpPr>
        <p:spPr>
          <a:xfrm>
            <a:off x="5415280" y="4911432"/>
            <a:ext cx="1361440" cy="478662"/>
          </a:xfrm>
          <a:prstGeom prst="rect">
            <a:avLst/>
          </a:prstGeom>
        </p:spPr>
        <p:txBody>
          <a:bodyPr/>
          <a:lstStyle>
            <a:lvl1pPr algn="l" defTabSz="932742" rtl="0" eaLnBrk="1" latinLnBrk="0" hangingPunct="1">
              <a:lnSpc>
                <a:spcPct val="100000"/>
              </a:lnSpc>
              <a:spcBef>
                <a:spcPct val="0"/>
              </a:spcBef>
              <a:buNone/>
              <a:defRPr lang="en-US" sz="4000" b="1" kern="1200" cap="none" spc="0" baseline="0" dirty="0" smtClean="0">
                <a:ln w="3175">
                  <a:noFill/>
                </a:ln>
                <a:solidFill>
                  <a:schemeClr val="tx1"/>
                </a:soli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algn="ctr"/>
            <a:r>
              <a:rPr lang="en-US" sz="2400" dirty="0">
                <a:latin typeface="Open Sans" panose="020B0606030504020204" pitchFamily="34" charset="0"/>
                <a:ea typeface="Open Sans" panose="020B0606030504020204" pitchFamily="34" charset="0"/>
                <a:cs typeface="Open Sans" panose="020B0606030504020204" pitchFamily="34" charset="0"/>
              </a:rPr>
              <a:t>Silicon</a:t>
            </a:r>
          </a:p>
        </p:txBody>
      </p:sp>
      <p:cxnSp>
        <p:nvCxnSpPr>
          <p:cNvPr id="10" name="Straight Arrow Connector 9">
            <a:extLst>
              <a:ext uri="{FF2B5EF4-FFF2-40B4-BE49-F238E27FC236}">
                <a16:creationId xmlns:a16="http://schemas.microsoft.com/office/drawing/2014/main" id="{01C68151-499D-9901-3B5E-85BDB6F97EF0}"/>
              </a:ext>
            </a:extLst>
          </p:cNvPr>
          <p:cNvCxnSpPr>
            <a:cxnSpLocks/>
          </p:cNvCxnSpPr>
          <p:nvPr/>
        </p:nvCxnSpPr>
        <p:spPr>
          <a:xfrm>
            <a:off x="6776720" y="5140603"/>
            <a:ext cx="2824480"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7191AE6-F2B8-A10A-2F2D-E7BDE9CE908C}"/>
              </a:ext>
            </a:extLst>
          </p:cNvPr>
          <p:cNvCxnSpPr>
            <a:cxnSpLocks/>
          </p:cNvCxnSpPr>
          <p:nvPr/>
        </p:nvCxnSpPr>
        <p:spPr>
          <a:xfrm flipH="1">
            <a:off x="2516366" y="5150763"/>
            <a:ext cx="2750046"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108343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A629FA5-35A2-FDC6-80C0-943F5426502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13" t="32851" r="14313" b="32851"/>
          <a:stretch/>
        </p:blipFill>
        <p:spPr bwMode="auto">
          <a:xfrm>
            <a:off x="6436358" y="5791409"/>
            <a:ext cx="1716662" cy="4311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4" descr="CapCut Logo - SVG, PNG, AI, EPS Vectors SVG, PNG, AI, EPS Vectors">
            <a:extLst>
              <a:ext uri="{FF2B5EF4-FFF2-40B4-BE49-F238E27FC236}">
                <a16:creationId xmlns:a16="http://schemas.microsoft.com/office/drawing/2014/main" id="{0382931E-4F30-42AC-05E1-09DAC99B86BF}"/>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58994" y="5577947"/>
            <a:ext cx="1525377" cy="8580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38327D9-E5B6-1C22-D3C4-A8F548ADA1AE}"/>
              </a:ext>
            </a:extLst>
          </p:cNvPr>
          <p:cNvPicPr>
            <a:picLocks noChangeAspect="1"/>
          </p:cNvPicPr>
          <p:nvPr/>
        </p:nvPicPr>
        <p:blipFill>
          <a:blip r:embed="rId4"/>
          <a:stretch>
            <a:fillRect/>
          </a:stretch>
        </p:blipFill>
        <p:spPr>
          <a:xfrm>
            <a:off x="1120351" y="4583463"/>
            <a:ext cx="1256262" cy="606168"/>
          </a:xfrm>
          <a:prstGeom prst="rect">
            <a:avLst/>
          </a:prstGeom>
        </p:spPr>
      </p:pic>
      <p:pic>
        <p:nvPicPr>
          <p:cNvPr id="5" name="Picture 2" descr="Logo&#10;&#10;Description automatically generated">
            <a:extLst>
              <a:ext uri="{FF2B5EF4-FFF2-40B4-BE49-F238E27FC236}">
                <a16:creationId xmlns:a16="http://schemas.microsoft.com/office/drawing/2014/main" id="{9BE42853-AEBD-34C7-FE9E-A6E2494035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9125" y="4677406"/>
            <a:ext cx="1451128" cy="37714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See the source image">
            <a:extLst>
              <a:ext uri="{FF2B5EF4-FFF2-40B4-BE49-F238E27FC236}">
                <a16:creationId xmlns:a16="http://schemas.microsoft.com/office/drawing/2014/main" id="{87A56146-57E1-2B19-F5E5-34E3037C32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6888" y="2089121"/>
            <a:ext cx="516358" cy="5163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A green text on a black background&#10;&#10;Description automatically generated">
            <a:extLst>
              <a:ext uri="{FF2B5EF4-FFF2-40B4-BE49-F238E27FC236}">
                <a16:creationId xmlns:a16="http://schemas.microsoft.com/office/drawing/2014/main" id="{2ABBC7D4-C7D5-EB81-6100-899A06A8BA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47973" y="4633837"/>
            <a:ext cx="1630002" cy="37927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 black and white logo&#10;&#10;Description automatically generated">
            <a:extLst>
              <a:ext uri="{FF2B5EF4-FFF2-40B4-BE49-F238E27FC236}">
                <a16:creationId xmlns:a16="http://schemas.microsoft.com/office/drawing/2014/main" id="{5F168A91-A9A6-490C-B8FD-3940FFE928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36286" y="3322629"/>
            <a:ext cx="1770792" cy="5821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A rainbow colored logo in a circle&#10;&#10;Description automatically generated">
            <a:extLst>
              <a:ext uri="{FF2B5EF4-FFF2-40B4-BE49-F238E27FC236}">
                <a16:creationId xmlns:a16="http://schemas.microsoft.com/office/drawing/2014/main" id="{2A727AC6-A3B0-52D6-D378-E88D85CE67B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1320775" y="5579252"/>
            <a:ext cx="855414" cy="85541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A black background with a black square&#10;&#10;Description automatically generated with medium confidence">
            <a:extLst>
              <a:ext uri="{FF2B5EF4-FFF2-40B4-BE49-F238E27FC236}">
                <a16:creationId xmlns:a16="http://schemas.microsoft.com/office/drawing/2014/main" id="{2AF4A3B1-D3C0-5216-A8B7-F42EC19F444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42702" y="3450263"/>
            <a:ext cx="2240544" cy="357962"/>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a:extLst>
              <a:ext uri="{FF2B5EF4-FFF2-40B4-BE49-F238E27FC236}">
                <a16:creationId xmlns:a16="http://schemas.microsoft.com/office/drawing/2014/main" id="{FEEF8138-8922-07E1-BFC5-E7CB49EAF09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58993" y="4540954"/>
            <a:ext cx="1525378" cy="691186"/>
          </a:xfrm>
          <a:prstGeom prst="rect">
            <a:avLst/>
          </a:prstGeom>
        </p:spPr>
      </p:pic>
      <p:pic>
        <p:nvPicPr>
          <p:cNvPr id="12" name="Picture 2" descr="Microsoft Teams logo">
            <a:extLst>
              <a:ext uri="{FF2B5EF4-FFF2-40B4-BE49-F238E27FC236}">
                <a16:creationId xmlns:a16="http://schemas.microsoft.com/office/drawing/2014/main" id="{E3CC2864-4D6B-23DD-CDED-1FB3F6D662D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61313" y="2120386"/>
            <a:ext cx="545826" cy="54582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A close up of a logo&#10;&#10;Description automatically generated">
            <a:extLst>
              <a:ext uri="{FF2B5EF4-FFF2-40B4-BE49-F238E27FC236}">
                <a16:creationId xmlns:a16="http://schemas.microsoft.com/office/drawing/2014/main" id="{21734F33-D1AE-66CF-89EC-29219ECCA3F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73048" y="2135510"/>
            <a:ext cx="502210" cy="5022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Snipping Tool | Logopedia | Fandom">
            <a:extLst>
              <a:ext uri="{FF2B5EF4-FFF2-40B4-BE49-F238E27FC236}">
                <a16:creationId xmlns:a16="http://schemas.microsoft.com/office/drawing/2014/main" id="{35928DFA-4FA9-9678-6967-F929098F131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356230" y="2178016"/>
            <a:ext cx="545826" cy="54582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Updated Photos app for Windows 11 begins rolling out to Windows Insiders |  Windows Insider Blog">
            <a:extLst>
              <a:ext uri="{FF2B5EF4-FFF2-40B4-BE49-F238E27FC236}">
                <a16:creationId xmlns:a16="http://schemas.microsoft.com/office/drawing/2014/main" id="{72FEFF93-B875-6438-28BA-0EFEB012D66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43040" y="2154751"/>
            <a:ext cx="463726" cy="46372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Paint - Microsoft Apps">
            <a:extLst>
              <a:ext uri="{FF2B5EF4-FFF2-40B4-BE49-F238E27FC236}">
                <a16:creationId xmlns:a16="http://schemas.microsoft.com/office/drawing/2014/main" id="{B23D3B87-6026-31E8-214A-2046BAE19026}"/>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31394" t="31394" r="31394" b="31394"/>
          <a:stretch/>
        </p:blipFill>
        <p:spPr bwMode="auto">
          <a:xfrm>
            <a:off x="3710612" y="2111325"/>
            <a:ext cx="533818" cy="53381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Microsoft PowerToys - Wikipedia">
            <a:extLst>
              <a:ext uri="{FF2B5EF4-FFF2-40B4-BE49-F238E27FC236}">
                <a16:creationId xmlns:a16="http://schemas.microsoft.com/office/drawing/2014/main" id="{692C4C59-5A56-469F-D9BA-8400B6E63F6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52400" y="5696385"/>
            <a:ext cx="621149" cy="621149"/>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a:extLst>
              <a:ext uri="{FF2B5EF4-FFF2-40B4-BE49-F238E27FC236}">
                <a16:creationId xmlns:a16="http://schemas.microsoft.com/office/drawing/2014/main" id="{959C3CAC-276A-38F8-DECF-3FE5091F9F12}"/>
              </a:ext>
            </a:extLst>
          </p:cNvPr>
          <p:cNvPicPr>
            <a:picLocks noChangeAspect="1"/>
          </p:cNvPicPr>
          <p:nvPr/>
        </p:nvPicPr>
        <p:blipFill rotWithShape="1">
          <a:blip r:embed="rId19">
            <a:extLst>
              <a:ext uri="{96DAC541-7B7A-43D3-8B79-37D633B846F1}">
                <asvg:svgBlip xmlns:asvg="http://schemas.microsoft.com/office/drawing/2016/SVG/main" r:embed="rId20"/>
              </a:ext>
            </a:extLst>
          </a:blip>
          <a:srcRect l="15857" t="15857" r="15857" b="15857"/>
          <a:stretch/>
        </p:blipFill>
        <p:spPr>
          <a:xfrm>
            <a:off x="1143040" y="3290294"/>
            <a:ext cx="1247807" cy="701890"/>
          </a:xfrm>
          <a:prstGeom prst="rect">
            <a:avLst/>
          </a:prstGeom>
        </p:spPr>
      </p:pic>
      <p:pic>
        <p:nvPicPr>
          <p:cNvPr id="4098" name="Picture 2">
            <a:extLst>
              <a:ext uri="{FF2B5EF4-FFF2-40B4-BE49-F238E27FC236}">
                <a16:creationId xmlns:a16="http://schemas.microsoft.com/office/drawing/2014/main" id="{E9799267-C33A-7836-04B6-B18483C0928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190520" y="3376416"/>
            <a:ext cx="1770793" cy="50565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DC9A0BF2-6C99-B7CD-DE33-9A80A5A1CCDE}"/>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924406" y="2178016"/>
            <a:ext cx="2343188" cy="4311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26F8AC8-5742-BB3C-691E-AF4014AB53C6}"/>
              </a:ext>
            </a:extLst>
          </p:cNvPr>
          <p:cNvSpPr txBox="1"/>
          <p:nvPr/>
        </p:nvSpPr>
        <p:spPr>
          <a:xfrm>
            <a:off x="10576560" y="422028"/>
            <a:ext cx="1259840" cy="269746"/>
          </a:xfrm>
          <a:prstGeom prst="roundRect">
            <a:avLst/>
          </a:prstGeom>
          <a:solidFill>
            <a:schemeClr val="accent1"/>
          </a:soli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defTabSz="914400">
              <a:defRPr sz="800">
                <a:solidFill>
                  <a:srgbClr val="FFFFFF"/>
                </a:solidFill>
                <a:latin typeface="Segoe UI"/>
              </a:defRPr>
            </a:lvl1pPr>
          </a:lstStyle>
          <a:p>
            <a:r>
              <a:rPr lang="en-US" dirty="0">
                <a:latin typeface="Open Sans" panose="020B0606030504020204" pitchFamily="34" charset="0"/>
                <a:ea typeface="Open Sans" panose="020B0606030504020204" pitchFamily="34" charset="0"/>
                <a:cs typeface="Open Sans" panose="020B0606030504020204" pitchFamily="34" charset="0"/>
              </a:rPr>
              <a:t>Applications + Experiences</a:t>
            </a:r>
          </a:p>
        </p:txBody>
      </p:sp>
      <p:sp>
        <p:nvSpPr>
          <p:cNvPr id="23" name="TextBox 22">
            <a:extLst>
              <a:ext uri="{FF2B5EF4-FFF2-40B4-BE49-F238E27FC236}">
                <a16:creationId xmlns:a16="http://schemas.microsoft.com/office/drawing/2014/main" id="{ECBDBF4B-EAA7-FAF3-17C0-91C567B0B8B4}"/>
              </a:ext>
            </a:extLst>
          </p:cNvPr>
          <p:cNvSpPr txBox="1"/>
          <p:nvPr/>
        </p:nvSpPr>
        <p:spPr>
          <a:xfrm>
            <a:off x="10576560" y="711666"/>
            <a:ext cx="1259840" cy="103413"/>
          </a:xfrm>
          <a:prstGeom prst="roundRect">
            <a:avLst/>
          </a:prstGeom>
          <a:solidFill>
            <a:schemeClr val="bg1">
              <a:lumMod val="50000"/>
            </a:schemeClr>
          </a:soli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defTabSz="914400">
              <a:defRPr sz="400">
                <a:solidFill>
                  <a:srgbClr val="FFFFFF"/>
                </a:solidFill>
                <a:latin typeface="Segoe UI"/>
              </a:defRPr>
            </a:lvl1pPr>
          </a:lstStyle>
          <a:p>
            <a:r>
              <a:rPr lang="en-US" dirty="0">
                <a:latin typeface="Open Sans" panose="020B0606030504020204" pitchFamily="34" charset="0"/>
                <a:ea typeface="Open Sans" panose="020B0606030504020204" pitchFamily="34" charset="0"/>
                <a:cs typeface="Open Sans" panose="020B0606030504020204" pitchFamily="34" charset="0"/>
              </a:rPr>
              <a:t>Windows Copilot Library + On-device models</a:t>
            </a:r>
          </a:p>
        </p:txBody>
      </p:sp>
      <p:sp>
        <p:nvSpPr>
          <p:cNvPr id="24" name="TextBox 23">
            <a:extLst>
              <a:ext uri="{FF2B5EF4-FFF2-40B4-BE49-F238E27FC236}">
                <a16:creationId xmlns:a16="http://schemas.microsoft.com/office/drawing/2014/main" id="{9AFF482B-29B1-F5AB-D6BE-673C7DB6F666}"/>
              </a:ext>
            </a:extLst>
          </p:cNvPr>
          <p:cNvSpPr txBox="1"/>
          <p:nvPr/>
        </p:nvSpPr>
        <p:spPr>
          <a:xfrm>
            <a:off x="10576560" y="834971"/>
            <a:ext cx="1259840" cy="103413"/>
          </a:xfrm>
          <a:prstGeom prst="roundRect">
            <a:avLst/>
          </a:prstGeom>
          <a:solidFill>
            <a:schemeClr val="bg1">
              <a:lumMod val="50000"/>
            </a:schemeClr>
          </a:soli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defTabSz="914400">
              <a:defRPr sz="700">
                <a:solidFill>
                  <a:srgbClr val="FFFFFF"/>
                </a:solidFill>
                <a:latin typeface="Segoe UI"/>
              </a:defRPr>
            </a:lvl1pPr>
          </a:lstStyle>
          <a:p>
            <a:pPr algn="ctr"/>
            <a:r>
              <a:rPr lang="en-US" sz="400" dirty="0">
                <a:latin typeface="Open Sans" panose="020B0606030504020204" pitchFamily="34" charset="0"/>
                <a:ea typeface="Open Sans" panose="020B0606030504020204" pitchFamily="34" charset="0"/>
                <a:cs typeface="Open Sans" panose="020B0606030504020204" pitchFamily="34" charset="0"/>
              </a:rPr>
              <a:t>AI frameworks + toolchain</a:t>
            </a:r>
          </a:p>
        </p:txBody>
      </p:sp>
      <p:sp>
        <p:nvSpPr>
          <p:cNvPr id="25" name="Title 1">
            <a:extLst>
              <a:ext uri="{FF2B5EF4-FFF2-40B4-BE49-F238E27FC236}">
                <a16:creationId xmlns:a16="http://schemas.microsoft.com/office/drawing/2014/main" id="{08438993-1650-1897-76B9-3B65515C2D48}"/>
              </a:ext>
            </a:extLst>
          </p:cNvPr>
          <p:cNvSpPr txBox="1">
            <a:spLocks/>
          </p:cNvSpPr>
          <p:nvPr/>
        </p:nvSpPr>
        <p:spPr>
          <a:xfrm>
            <a:off x="585764" y="422028"/>
            <a:ext cx="11018520" cy="615553"/>
          </a:xfrm>
          <a:prstGeom prst="rect">
            <a:avLst/>
          </a:prstGeom>
        </p:spPr>
        <p:txBody>
          <a:bodyPr/>
          <a:lstStyle>
            <a:lvl1pPr algn="l" defTabSz="932742" rtl="0" eaLnBrk="1" latinLnBrk="0" hangingPunct="1">
              <a:lnSpc>
                <a:spcPct val="100000"/>
              </a:lnSpc>
              <a:spcBef>
                <a:spcPct val="0"/>
              </a:spcBef>
              <a:buNone/>
              <a:defRPr lang="en-US" sz="4000" b="1" kern="1200" cap="none" spc="0" baseline="0" dirty="0" smtClean="0">
                <a:ln w="3175">
                  <a:noFill/>
                </a:ln>
                <a:solidFill>
                  <a:schemeClr val="tx1"/>
                </a:soli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sz="3200" dirty="0">
                <a:latin typeface="Open Sans ExtraBold" panose="020B0906030804020204" pitchFamily="34" charset="0"/>
                <a:ea typeface="Open Sans ExtraBold" panose="020B0906030804020204" pitchFamily="34" charset="0"/>
                <a:cs typeface="Open Sans ExtraBold" panose="020B0906030804020204" pitchFamily="34" charset="0"/>
              </a:rPr>
              <a:t>Applications and Experiences built using the Windows Copilot Runtime</a:t>
            </a:r>
          </a:p>
        </p:txBody>
      </p:sp>
    </p:spTree>
    <p:extLst>
      <p:ext uri="{BB962C8B-B14F-4D97-AF65-F5344CB8AC3E}">
        <p14:creationId xmlns:p14="http://schemas.microsoft.com/office/powerpoint/2010/main" val="180031705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2B4EC-4C74-0D7D-1E75-7DA3628C4328}"/>
              </a:ext>
            </a:extLst>
          </p:cNvPr>
          <p:cNvSpPr>
            <a:spLocks noGrp="1"/>
          </p:cNvSpPr>
          <p:nvPr>
            <p:ph type="title"/>
          </p:nvPr>
        </p:nvSpPr>
        <p:spPr/>
        <p:txBody>
          <a:bodyPr/>
          <a:lstStyle/>
          <a:p>
            <a:pPr algn="l"/>
            <a:r>
              <a:rPr lang="en-US" dirty="0"/>
              <a:t>Windows Copilot Library</a:t>
            </a:r>
          </a:p>
        </p:txBody>
      </p:sp>
      <p:sp>
        <p:nvSpPr>
          <p:cNvPr id="4" name="Text Placeholder 3">
            <a:extLst>
              <a:ext uri="{FF2B5EF4-FFF2-40B4-BE49-F238E27FC236}">
                <a16:creationId xmlns:a16="http://schemas.microsoft.com/office/drawing/2014/main" id="{2915580D-1FFE-F277-D364-E79F86496930}"/>
              </a:ext>
            </a:extLst>
          </p:cNvPr>
          <p:cNvSpPr>
            <a:spLocks noGrp="1"/>
          </p:cNvSpPr>
          <p:nvPr>
            <p:ph type="body" sz="quarter" idx="10"/>
          </p:nvPr>
        </p:nvSpPr>
        <p:spPr>
          <a:xfrm>
            <a:off x="585764" y="1037581"/>
            <a:ext cx="7297503" cy="184666"/>
          </a:xfrm>
        </p:spPr>
        <p:txBody>
          <a:bodyPr/>
          <a:lstStyle/>
          <a:p>
            <a:pPr algn="l"/>
            <a:r>
              <a:rPr lang="en-US" dirty="0"/>
              <a:t>APIs backed by on device ML models</a:t>
            </a:r>
          </a:p>
        </p:txBody>
      </p:sp>
      <p:sp>
        <p:nvSpPr>
          <p:cNvPr id="6" name="TextBox 5">
            <a:extLst>
              <a:ext uri="{FF2B5EF4-FFF2-40B4-BE49-F238E27FC236}">
                <a16:creationId xmlns:a16="http://schemas.microsoft.com/office/drawing/2014/main" id="{3AF6186B-0089-983B-A64A-A7F0A6053084}"/>
              </a:ext>
            </a:extLst>
          </p:cNvPr>
          <p:cNvSpPr txBox="1"/>
          <p:nvPr/>
        </p:nvSpPr>
        <p:spPr>
          <a:xfrm>
            <a:off x="501096" y="1674674"/>
            <a:ext cx="6434985" cy="1477328"/>
          </a:xfrm>
          <a:prstGeom prst="rect">
            <a:avLst/>
          </a:prstGeom>
          <a:noFill/>
        </p:spPr>
        <p:txBody>
          <a:bodyPr wrap="square">
            <a:spAutoFit/>
          </a:bodyPr>
          <a:lstStyle/>
          <a:p>
            <a:pPr marL="0" indent="0">
              <a:spcBef>
                <a:spcPts val="0"/>
              </a:spcBef>
              <a:buNone/>
            </a:pPr>
            <a:r>
              <a:rPr lang="en-US" sz="1800" b="1" dirty="0">
                <a:latin typeface="Open Sans" panose="020B0606030504020204" pitchFamily="34" charset="0"/>
                <a:ea typeface="Open Sans" panose="020B0606030504020204" pitchFamily="34" charset="0"/>
                <a:cs typeface="Open Sans" panose="020B0606030504020204" pitchFamily="34" charset="0"/>
              </a:rPr>
              <a:t>Phi Silica </a:t>
            </a:r>
            <a:r>
              <a:rPr lang="en-US" sz="1800" dirty="0">
                <a:latin typeface="Open Sans" panose="020B0606030504020204" pitchFamily="34" charset="0"/>
                <a:ea typeface="Open Sans" panose="020B0606030504020204" pitchFamily="34" charset="0"/>
                <a:cs typeface="Open Sans" panose="020B0606030504020204" pitchFamily="34" charset="0"/>
              </a:rPr>
              <a:t>and </a:t>
            </a:r>
            <a:r>
              <a:rPr lang="en-US" sz="1800" b="1" dirty="0">
                <a:latin typeface="Open Sans" panose="020B0606030504020204" pitchFamily="34" charset="0"/>
                <a:ea typeface="Open Sans" panose="020B0606030504020204" pitchFamily="34" charset="0"/>
                <a:cs typeface="Open Sans" panose="020B0606030504020204" pitchFamily="34" charset="0"/>
              </a:rPr>
              <a:t>Text Recognition</a:t>
            </a:r>
            <a:r>
              <a:rPr lang="en-US" sz="1800" dirty="0">
                <a:latin typeface="Open Sans" panose="020B0606030504020204" pitchFamily="34" charset="0"/>
                <a:ea typeface="Open Sans" panose="020B0606030504020204" pitchFamily="34" charset="0"/>
                <a:cs typeface="Open Sans" panose="020B0606030504020204" pitchFamily="34" charset="0"/>
              </a:rPr>
              <a:t> will be available in an upcoming </a:t>
            </a:r>
            <a:r>
              <a:rPr lang="en-US" sz="1800" dirty="0" err="1">
                <a:latin typeface="Open Sans" panose="020B0606030504020204" pitchFamily="34" charset="0"/>
                <a:ea typeface="Open Sans" panose="020B0606030504020204" pitchFamily="34" charset="0"/>
                <a:cs typeface="Open Sans" panose="020B0606030504020204" pitchFamily="34" charset="0"/>
              </a:rPr>
              <a:t>WinAppSDK</a:t>
            </a:r>
            <a:r>
              <a:rPr lang="en-US" sz="1800" dirty="0">
                <a:latin typeface="Open Sans" panose="020B0606030504020204" pitchFamily="34" charset="0"/>
                <a:ea typeface="Open Sans" panose="020B0606030504020204" pitchFamily="34" charset="0"/>
                <a:cs typeface="Open Sans" panose="020B0606030504020204" pitchFamily="34" charset="0"/>
              </a:rPr>
              <a:t> experimental release</a:t>
            </a:r>
          </a:p>
          <a:p>
            <a:pPr marL="0" indent="0">
              <a:spcBef>
                <a:spcPts val="0"/>
              </a:spcBef>
              <a:buNone/>
            </a:pPr>
            <a:endParaRPr lang="en-US" sz="1800" dirty="0">
              <a:latin typeface="Open Sans" panose="020B0606030504020204" pitchFamily="34" charset="0"/>
              <a:ea typeface="Open Sans" panose="020B0606030504020204" pitchFamily="34" charset="0"/>
              <a:cs typeface="Open Sans" panose="020B0606030504020204" pitchFamily="34" charset="0"/>
            </a:endParaRPr>
          </a:p>
          <a:p>
            <a:pPr marL="0" indent="0">
              <a:spcBef>
                <a:spcPts val="0"/>
              </a:spcBef>
              <a:buNone/>
            </a:pPr>
            <a:r>
              <a:rPr lang="en-US" sz="1800" b="1" dirty="0">
                <a:latin typeface="Open Sans" panose="020B0606030504020204" pitchFamily="34" charset="0"/>
                <a:ea typeface="Open Sans" panose="020B0606030504020204" pitchFamily="34" charset="0"/>
                <a:cs typeface="Open Sans" panose="020B0606030504020204" pitchFamily="34" charset="0"/>
              </a:rPr>
              <a:t>Vector Embeddings</a:t>
            </a:r>
            <a:r>
              <a:rPr lang="en-US" sz="1800" dirty="0">
                <a:latin typeface="Open Sans" panose="020B0606030504020204" pitchFamily="34" charset="0"/>
                <a:ea typeface="Open Sans" panose="020B0606030504020204" pitchFamily="34" charset="0"/>
                <a:cs typeface="Open Sans" panose="020B0606030504020204" pitchFamily="34" charset="0"/>
              </a:rPr>
              <a:t>, </a:t>
            </a:r>
            <a:r>
              <a:rPr lang="en-US" sz="1800" b="1" dirty="0">
                <a:latin typeface="Open Sans" panose="020B0606030504020204" pitchFamily="34" charset="0"/>
                <a:ea typeface="Open Sans" panose="020B0606030504020204" pitchFamily="34" charset="0"/>
                <a:cs typeface="Open Sans" panose="020B0606030504020204" pitchFamily="34" charset="0"/>
              </a:rPr>
              <a:t>RAG</a:t>
            </a:r>
            <a:r>
              <a:rPr lang="en-US" sz="1800" dirty="0">
                <a:latin typeface="Open Sans" panose="020B0606030504020204" pitchFamily="34" charset="0"/>
                <a:ea typeface="Open Sans" panose="020B0606030504020204" pitchFamily="34" charset="0"/>
                <a:cs typeface="Open Sans" panose="020B0606030504020204" pitchFamily="34" charset="0"/>
              </a:rPr>
              <a:t>, </a:t>
            </a:r>
            <a:r>
              <a:rPr lang="en-US" sz="1800" b="1" dirty="0">
                <a:latin typeface="Open Sans" panose="020B0606030504020204" pitchFamily="34" charset="0"/>
                <a:ea typeface="Open Sans" panose="020B0606030504020204" pitchFamily="34" charset="0"/>
                <a:cs typeface="Open Sans" panose="020B0606030504020204" pitchFamily="34" charset="0"/>
              </a:rPr>
              <a:t>Text Summarization </a:t>
            </a:r>
            <a:r>
              <a:rPr lang="en-US" sz="1800" dirty="0">
                <a:latin typeface="Open Sans" panose="020B0606030504020204" pitchFamily="34" charset="0"/>
                <a:ea typeface="Open Sans" panose="020B0606030504020204" pitchFamily="34" charset="0"/>
                <a:cs typeface="Open Sans" panose="020B0606030504020204" pitchFamily="34" charset="0"/>
              </a:rPr>
              <a:t>and more will follow</a:t>
            </a:r>
          </a:p>
        </p:txBody>
      </p:sp>
      <p:pic>
        <p:nvPicPr>
          <p:cNvPr id="3074" name="Picture 2">
            <a:extLst>
              <a:ext uri="{FF2B5EF4-FFF2-40B4-BE49-F238E27FC236}">
                <a16:creationId xmlns:a16="http://schemas.microsoft.com/office/drawing/2014/main" id="{F48A40E9-F8D4-BA7F-CA4E-EB3CEC647D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918" b="9123"/>
          <a:stretch/>
        </p:blipFill>
        <p:spPr bwMode="auto">
          <a:xfrm>
            <a:off x="585764" y="3928533"/>
            <a:ext cx="9779000" cy="250743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58322A4-EB0D-DFE3-E289-E0244D1B80E1}"/>
              </a:ext>
            </a:extLst>
          </p:cNvPr>
          <p:cNvSpPr txBox="1"/>
          <p:nvPr/>
        </p:nvSpPr>
        <p:spPr>
          <a:xfrm>
            <a:off x="10364764" y="422028"/>
            <a:ext cx="1471636" cy="123278"/>
          </a:xfrm>
          <a:prstGeom prst="roundRect">
            <a:avLst/>
          </a:prstGeom>
          <a:solidFill>
            <a:schemeClr val="bg1">
              <a:lumMod val="50000"/>
            </a:schemeClr>
          </a:soli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defTabSz="914400">
              <a:defRPr sz="700">
                <a:solidFill>
                  <a:srgbClr val="FFFFFF"/>
                </a:solidFill>
                <a:latin typeface="Segoe UI"/>
              </a:defRPr>
            </a:lvl1pPr>
          </a:lstStyle>
          <a:p>
            <a:pPr algn="ctr"/>
            <a:r>
              <a:rPr lang="en-US" sz="400" dirty="0"/>
              <a:t>Applications + Experiences</a:t>
            </a:r>
          </a:p>
        </p:txBody>
      </p:sp>
      <p:sp>
        <p:nvSpPr>
          <p:cNvPr id="10" name="TextBox 9">
            <a:extLst>
              <a:ext uri="{FF2B5EF4-FFF2-40B4-BE49-F238E27FC236}">
                <a16:creationId xmlns:a16="http://schemas.microsoft.com/office/drawing/2014/main" id="{44835788-AFA0-6CC9-4C1A-120495997A6E}"/>
              </a:ext>
            </a:extLst>
          </p:cNvPr>
          <p:cNvSpPr txBox="1"/>
          <p:nvPr/>
        </p:nvSpPr>
        <p:spPr>
          <a:xfrm>
            <a:off x="10364764" y="569020"/>
            <a:ext cx="1471636" cy="321568"/>
          </a:xfrm>
          <a:prstGeom prst="roundRect">
            <a:avLst/>
          </a:prstGeom>
          <a:solidFill>
            <a:schemeClr val="accent1"/>
          </a:soli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defTabSz="914400">
              <a:defRPr sz="700">
                <a:solidFill>
                  <a:srgbClr val="FFFFFF"/>
                </a:solidFill>
                <a:latin typeface="Segoe UI"/>
              </a:defRPr>
            </a:lvl1pPr>
          </a:lstStyle>
          <a:p>
            <a:pPr algn="ctr"/>
            <a:r>
              <a:rPr lang="en-US" sz="800" dirty="0"/>
              <a:t>Windows Copilot </a:t>
            </a:r>
            <a:r>
              <a:rPr lang="en-US" sz="800" dirty="0">
                <a:latin typeface="Open Sans" panose="020B0606030504020204" pitchFamily="34" charset="0"/>
                <a:ea typeface="Open Sans" panose="020B0606030504020204" pitchFamily="34" charset="0"/>
                <a:cs typeface="Open Sans" panose="020B0606030504020204" pitchFamily="34" charset="0"/>
              </a:rPr>
              <a:t>Library</a:t>
            </a:r>
            <a:r>
              <a:rPr lang="en-US" sz="800" dirty="0"/>
              <a:t> + On-device models</a:t>
            </a:r>
          </a:p>
        </p:txBody>
      </p:sp>
      <p:sp>
        <p:nvSpPr>
          <p:cNvPr id="11" name="TextBox 10">
            <a:extLst>
              <a:ext uri="{FF2B5EF4-FFF2-40B4-BE49-F238E27FC236}">
                <a16:creationId xmlns:a16="http://schemas.microsoft.com/office/drawing/2014/main" id="{5BC565FD-D37C-FD3F-86E0-F722D619088A}"/>
              </a:ext>
            </a:extLst>
          </p:cNvPr>
          <p:cNvSpPr txBox="1"/>
          <p:nvPr/>
        </p:nvSpPr>
        <p:spPr>
          <a:xfrm>
            <a:off x="10364764" y="914301"/>
            <a:ext cx="1471636" cy="123279"/>
          </a:xfrm>
          <a:prstGeom prst="roundRect">
            <a:avLst/>
          </a:prstGeom>
          <a:solidFill>
            <a:schemeClr val="bg1">
              <a:lumMod val="50000"/>
            </a:schemeClr>
          </a:soli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defTabSz="914400">
              <a:defRPr sz="700">
                <a:solidFill>
                  <a:srgbClr val="FFFFFF"/>
                </a:solidFill>
                <a:latin typeface="Segoe UI"/>
              </a:defRPr>
            </a:lvl1pPr>
          </a:lstStyle>
          <a:p>
            <a:pPr algn="ctr"/>
            <a:r>
              <a:rPr lang="en-US" sz="400" dirty="0"/>
              <a:t>AI frameworks + toolchain</a:t>
            </a:r>
          </a:p>
        </p:txBody>
      </p:sp>
    </p:spTree>
    <p:extLst>
      <p:ext uri="{BB962C8B-B14F-4D97-AF65-F5344CB8AC3E}">
        <p14:creationId xmlns:p14="http://schemas.microsoft.com/office/powerpoint/2010/main" val="29331159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74BCD-2C90-79B5-7E0E-384423B62A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693B2B-54F2-D30C-FE64-339E69B24888}"/>
              </a:ext>
            </a:extLst>
          </p:cNvPr>
          <p:cNvSpPr>
            <a:spLocks noGrp="1"/>
          </p:cNvSpPr>
          <p:nvPr>
            <p:ph type="title"/>
          </p:nvPr>
        </p:nvSpPr>
        <p:spPr/>
        <p:txBody>
          <a:bodyPr/>
          <a:lstStyle/>
          <a:p>
            <a:pPr algn="l"/>
            <a:r>
              <a:rPr lang="en-US" dirty="0" err="1">
                <a:latin typeface="Open Sans ExtraBold" panose="020B0906030804020204" pitchFamily="34" charset="0"/>
                <a:ea typeface="Open Sans ExtraBold" panose="020B0906030804020204" pitchFamily="34" charset="0"/>
                <a:cs typeface="Open Sans ExtraBold" panose="020B0906030804020204" pitchFamily="34" charset="0"/>
              </a:rPr>
              <a:t>DirectML</a:t>
            </a:r>
            <a:endParaRPr lang="en-US"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4" name="Text Placeholder 3">
            <a:extLst>
              <a:ext uri="{FF2B5EF4-FFF2-40B4-BE49-F238E27FC236}">
                <a16:creationId xmlns:a16="http://schemas.microsoft.com/office/drawing/2014/main" id="{AA2AE10B-6A43-6CE1-D40A-BF98DA222A33}"/>
              </a:ext>
            </a:extLst>
          </p:cNvPr>
          <p:cNvSpPr>
            <a:spLocks noGrp="1"/>
          </p:cNvSpPr>
          <p:nvPr>
            <p:ph type="body" sz="quarter" idx="10"/>
          </p:nvPr>
        </p:nvSpPr>
        <p:spPr>
          <a:xfrm>
            <a:off x="585764" y="1037581"/>
            <a:ext cx="7297503" cy="184666"/>
          </a:xfrm>
        </p:spPr>
        <p:txBody>
          <a:bodyPr/>
          <a:lstStyle/>
          <a:p>
            <a:pPr algn="l"/>
            <a:r>
              <a:rPr lang="en-US" dirty="0">
                <a:solidFill>
                  <a:srgbClr val="474747"/>
                </a:solidFill>
              </a:rPr>
              <a:t>H</a:t>
            </a:r>
            <a:r>
              <a:rPr lang="en-US" b="0" i="0" dirty="0">
                <a:solidFill>
                  <a:srgbClr val="474747"/>
                </a:solidFill>
                <a:effectLst/>
              </a:rPr>
              <a:t>igh-performance, hardware-accelerated DirectX 12 library for machine learning on Windows</a:t>
            </a:r>
            <a:endParaRPr lang="en-US" dirty="0"/>
          </a:p>
        </p:txBody>
      </p:sp>
      <p:sp>
        <p:nvSpPr>
          <p:cNvPr id="6" name="TextBox 5">
            <a:extLst>
              <a:ext uri="{FF2B5EF4-FFF2-40B4-BE49-F238E27FC236}">
                <a16:creationId xmlns:a16="http://schemas.microsoft.com/office/drawing/2014/main" id="{D573533A-258D-CD9B-641D-BE1302929C86}"/>
              </a:ext>
            </a:extLst>
          </p:cNvPr>
          <p:cNvSpPr txBox="1"/>
          <p:nvPr/>
        </p:nvSpPr>
        <p:spPr>
          <a:xfrm>
            <a:off x="501096" y="1674674"/>
            <a:ext cx="4672037" cy="4801314"/>
          </a:xfrm>
          <a:prstGeom prst="rect">
            <a:avLst/>
          </a:prstGeom>
          <a:noFill/>
        </p:spPr>
        <p:txBody>
          <a:bodyPr wrap="square">
            <a:spAutoFit/>
          </a:bodyPr>
          <a:lstStyle/>
          <a:p>
            <a:pPr marL="0" indent="0">
              <a:spcBef>
                <a:spcPts val="0"/>
              </a:spcBef>
              <a:buNone/>
            </a:pPr>
            <a:r>
              <a:rPr lang="en-US" sz="1800" dirty="0">
                <a:latin typeface="Open Sans" panose="020B0606030504020204" pitchFamily="34" charset="0"/>
                <a:ea typeface="Open Sans" panose="020B0606030504020204" pitchFamily="34" charset="0"/>
                <a:cs typeface="Open Sans" panose="020B0606030504020204" pitchFamily="34" charset="0"/>
              </a:rPr>
              <a:t>A single, hardware-abstraction API for optimization and deployment, that scales across hardware</a:t>
            </a:r>
            <a:endParaRPr lang="en-US" sz="1800" b="1" dirty="0">
              <a:latin typeface="Open Sans" panose="020B0606030504020204" pitchFamily="34" charset="0"/>
              <a:ea typeface="Open Sans" panose="020B0606030504020204" pitchFamily="34" charset="0"/>
              <a:cs typeface="Open Sans" panose="020B0606030504020204" pitchFamily="34" charset="0"/>
            </a:endParaRPr>
          </a:p>
          <a:p>
            <a:pPr marL="0" indent="0">
              <a:spcBef>
                <a:spcPts val="0"/>
              </a:spcBef>
              <a:buNone/>
            </a:pPr>
            <a:endParaRPr lang="en-US" sz="1800" dirty="0">
              <a:latin typeface="Open Sans" panose="020B0606030504020204" pitchFamily="34" charset="0"/>
              <a:ea typeface="Open Sans" panose="020B0606030504020204" pitchFamily="34" charset="0"/>
              <a:cs typeface="Open Sans" panose="020B0606030504020204" pitchFamily="34" charset="0"/>
            </a:endParaRPr>
          </a:p>
          <a:p>
            <a:pPr marL="0" indent="0">
              <a:spcBef>
                <a:spcPts val="0"/>
              </a:spcBef>
              <a:buNone/>
            </a:pPr>
            <a:r>
              <a:rPr lang="en-US" sz="1800" dirty="0">
                <a:latin typeface="Open Sans" panose="020B0606030504020204" pitchFamily="34" charset="0"/>
                <a:ea typeface="Open Sans" panose="020B0606030504020204" pitchFamily="34" charset="0"/>
                <a:cs typeface="Open Sans" panose="020B0606030504020204" pitchFamily="34" charset="0"/>
              </a:rPr>
              <a:t>Full GPU support and expanding to include NPUs for full breadth of hardware support with AMD, Intel, Nvidia, and Qualcomm</a:t>
            </a:r>
          </a:p>
          <a:p>
            <a:pPr marL="0" indent="0">
              <a:spcBef>
                <a:spcPts val="0"/>
              </a:spcBef>
              <a:buNone/>
            </a:pPr>
            <a:endParaRPr lang="en-US" sz="1800" dirty="0">
              <a:latin typeface="Open Sans" panose="020B0606030504020204" pitchFamily="34" charset="0"/>
              <a:ea typeface="Open Sans" panose="020B0606030504020204" pitchFamily="34" charset="0"/>
              <a:cs typeface="Open Sans" panose="020B0606030504020204" pitchFamily="34" charset="0"/>
            </a:endParaRPr>
          </a:p>
          <a:p>
            <a:pPr marL="0" indent="0">
              <a:spcBef>
                <a:spcPts val="0"/>
              </a:spcBef>
              <a:buNone/>
            </a:pPr>
            <a:r>
              <a:rPr lang="en-US" sz="1800" dirty="0">
                <a:latin typeface="Open Sans" panose="020B0606030504020204" pitchFamily="34" charset="0"/>
                <a:ea typeface="Open Sans" panose="020B0606030504020204" pitchFamily="34" charset="0"/>
                <a:cs typeface="Open Sans" panose="020B0606030504020204" pitchFamily="34" charset="0"/>
              </a:rPr>
              <a:t>Support for 4-bit Activation-Aware Quantization (AWQ) for minimal impact on accuracy to enable more models across Windows hardware </a:t>
            </a:r>
          </a:p>
          <a:p>
            <a:pPr marL="0" indent="0">
              <a:spcBef>
                <a:spcPts val="0"/>
              </a:spcBef>
              <a:buNone/>
            </a:pPr>
            <a:endParaRPr lang="en-US" sz="1800" dirty="0">
              <a:latin typeface="Open Sans" panose="020B0606030504020204" pitchFamily="34" charset="0"/>
              <a:ea typeface="Open Sans" panose="020B0606030504020204" pitchFamily="34" charset="0"/>
              <a:cs typeface="Open Sans" panose="020B0606030504020204" pitchFamily="34" charset="0"/>
            </a:endParaRPr>
          </a:p>
          <a:p>
            <a:r>
              <a:rPr lang="en-US" sz="1800" dirty="0">
                <a:latin typeface="Open Sans" panose="020B0606030504020204" pitchFamily="34" charset="0"/>
                <a:ea typeface="Open Sans" panose="020B0606030504020204" pitchFamily="34" charset="0"/>
                <a:cs typeface="Open Sans" panose="020B0606030504020204" pitchFamily="34" charset="0"/>
              </a:rPr>
              <a:t>Available as NuGet package or as part of Windows 10 SDK or newer</a:t>
            </a:r>
          </a:p>
          <a:p>
            <a:pPr marL="0" indent="0">
              <a:spcBef>
                <a:spcPts val="0"/>
              </a:spcBef>
              <a:buNone/>
            </a:pPr>
            <a:endParaRPr lang="en-US" sz="1800"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5" name="Straight Connector 4">
            <a:extLst>
              <a:ext uri="{FF2B5EF4-FFF2-40B4-BE49-F238E27FC236}">
                <a16:creationId xmlns:a16="http://schemas.microsoft.com/office/drawing/2014/main" id="{2225BB6F-5393-4FAF-9D8E-6BA633FD294E}"/>
              </a:ext>
            </a:extLst>
          </p:cNvPr>
          <p:cNvCxnSpPr>
            <a:cxnSpLocks/>
          </p:cNvCxnSpPr>
          <p:nvPr/>
        </p:nvCxnSpPr>
        <p:spPr>
          <a:xfrm>
            <a:off x="6028740" y="4124090"/>
            <a:ext cx="5572054" cy="0"/>
          </a:xfrm>
          <a:prstGeom prst="line">
            <a:avLst/>
          </a:prstGeom>
          <a:ln w="12700" cap="rnd">
            <a:solidFill>
              <a:schemeClr val="bg1">
                <a:lumMod val="65000"/>
              </a:schemeClr>
            </a:solidFill>
            <a:prstDash val="lgDash"/>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C5F5960-C907-77F8-D948-5940960C586F}"/>
              </a:ext>
            </a:extLst>
          </p:cNvPr>
          <p:cNvSpPr txBox="1"/>
          <p:nvPr/>
        </p:nvSpPr>
        <p:spPr>
          <a:xfrm>
            <a:off x="5985683" y="1674674"/>
            <a:ext cx="4294859" cy="2083415"/>
          </a:xfrm>
          <a:prstGeom prst="roundRect">
            <a:avLst>
              <a:gd name="adj" fmla="val 7485"/>
            </a:avLst>
          </a:prstGeom>
          <a:ln w="19050" cap="rnd">
            <a:solidFill>
              <a:schemeClr val="accent1"/>
            </a:soli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t" anchorCtr="1" forceAA="0" compatLnSpc="1">
            <a:prstTxWarp prst="textNoShape">
              <a:avLst/>
            </a:prstTxWarp>
            <a:no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600"/>
              </a:spcBef>
              <a:defRPr/>
            </a:pPr>
            <a:r>
              <a:rPr lang="en-US" sz="1200" err="1">
                <a:solidFill>
                  <a:schemeClr val="tx1"/>
                </a:solidFill>
                <a:latin typeface="Open Sans" panose="020B0606030504020204" pitchFamily="34" charset="0"/>
                <a:ea typeface="Open Sans" panose="020B0606030504020204" pitchFamily="34" charset="0"/>
                <a:cs typeface="Open Sans" panose="020B0606030504020204" pitchFamily="34" charset="0"/>
              </a:rPr>
              <a:t>DirectML</a:t>
            </a:r>
            <a:endPar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Arrow: Bent-Up 7">
            <a:extLst>
              <a:ext uri="{FF2B5EF4-FFF2-40B4-BE49-F238E27FC236}">
                <a16:creationId xmlns:a16="http://schemas.microsoft.com/office/drawing/2014/main" id="{1B478CCE-2C30-5EED-4B38-D352109A5C79}"/>
              </a:ext>
            </a:extLst>
          </p:cNvPr>
          <p:cNvSpPr/>
          <p:nvPr/>
        </p:nvSpPr>
        <p:spPr bwMode="auto">
          <a:xfrm rot="16200000">
            <a:off x="9640403" y="2942850"/>
            <a:ext cx="1805063" cy="848398"/>
          </a:xfrm>
          <a:prstGeom prst="bentUpArrow">
            <a:avLst>
              <a:gd name="adj1" fmla="val 21482"/>
              <a:gd name="adj2" fmla="val 23594"/>
              <a:gd name="adj3" fmla="val 25604"/>
            </a:avLst>
          </a:prstGeom>
          <a:solidFill>
            <a:srgbClr val="D9D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uk-UA"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Arrow: Down 8">
            <a:extLst>
              <a:ext uri="{FF2B5EF4-FFF2-40B4-BE49-F238E27FC236}">
                <a16:creationId xmlns:a16="http://schemas.microsoft.com/office/drawing/2014/main" id="{D1716AFB-A925-EF97-4E09-101800D36583}"/>
              </a:ext>
            </a:extLst>
          </p:cNvPr>
          <p:cNvSpPr/>
          <p:nvPr/>
        </p:nvSpPr>
        <p:spPr bwMode="auto">
          <a:xfrm>
            <a:off x="7942807" y="2877761"/>
            <a:ext cx="386050" cy="325420"/>
          </a:xfrm>
          <a:prstGeom prst="downArrow">
            <a:avLst>
              <a:gd name="adj1" fmla="val 44517"/>
              <a:gd name="adj2" fmla="val 66463"/>
            </a:avLst>
          </a:prstGeom>
          <a:solidFill>
            <a:srgbClr val="D9D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uk-UA"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Arrow: Down 9">
            <a:extLst>
              <a:ext uri="{FF2B5EF4-FFF2-40B4-BE49-F238E27FC236}">
                <a16:creationId xmlns:a16="http://schemas.microsoft.com/office/drawing/2014/main" id="{E2E2693B-6748-09EB-CA23-F07CC805FD95}"/>
              </a:ext>
            </a:extLst>
          </p:cNvPr>
          <p:cNvSpPr/>
          <p:nvPr/>
        </p:nvSpPr>
        <p:spPr bwMode="auto">
          <a:xfrm>
            <a:off x="7942807" y="3591725"/>
            <a:ext cx="386050" cy="678587"/>
          </a:xfrm>
          <a:prstGeom prst="downArrow">
            <a:avLst>
              <a:gd name="adj1" fmla="val 44517"/>
              <a:gd name="adj2" fmla="val 53597"/>
            </a:avLst>
          </a:prstGeom>
          <a:solidFill>
            <a:srgbClr val="D9D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uk-UA"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11" name="Straight Connector 10">
            <a:extLst>
              <a:ext uri="{FF2B5EF4-FFF2-40B4-BE49-F238E27FC236}">
                <a16:creationId xmlns:a16="http://schemas.microsoft.com/office/drawing/2014/main" id="{D1622A16-EB37-6B36-2C3A-4D3C7F021CFC}"/>
              </a:ext>
            </a:extLst>
          </p:cNvPr>
          <p:cNvCxnSpPr>
            <a:cxnSpLocks/>
            <a:stCxn id="28" idx="1"/>
            <a:endCxn id="28" idx="3"/>
          </p:cNvCxnSpPr>
          <p:nvPr/>
        </p:nvCxnSpPr>
        <p:spPr>
          <a:xfrm>
            <a:off x="6136752" y="2443279"/>
            <a:ext cx="3981984" cy="0"/>
          </a:xfrm>
          <a:prstGeom prst="line">
            <a:avLst/>
          </a:prstGeom>
          <a:ln w="12700">
            <a:solidFill>
              <a:schemeClr val="bg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DEBCF3C-4966-1BA0-5F76-57579EB4363D}"/>
              </a:ext>
            </a:extLst>
          </p:cNvPr>
          <p:cNvSpPr txBox="1"/>
          <p:nvPr/>
        </p:nvSpPr>
        <p:spPr>
          <a:xfrm>
            <a:off x="6136752" y="2000784"/>
            <a:ext cx="3981984" cy="884989"/>
          </a:xfrm>
          <a:prstGeom prst="roundRect">
            <a:avLst>
              <a:gd name="adj" fmla="val 19079"/>
            </a:avLst>
          </a:prstGeom>
          <a:solidFill>
            <a:schemeClr val="accent1"/>
          </a:soli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 rIns="0" bIns="45720" numCol="1" spcCol="0" rtlCol="0" fromWordArt="0" anchor="ctr" anchorCtr="0" forceAA="0" compatLnSpc="1">
            <a:prstTxWarp prst="textNoShape">
              <a:avLst/>
            </a:prstTxWarp>
            <a:no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a:latin typeface="Open Sans" panose="020B0606030504020204" pitchFamily="34" charset="0"/>
                <a:ea typeface="Open Sans" panose="020B0606030504020204" pitchFamily="34" charset="0"/>
                <a:cs typeface="Open Sans" panose="020B0606030504020204" pitchFamily="34" charset="0"/>
              </a:rPr>
              <a:t>DirectML graph</a:t>
            </a:r>
          </a:p>
          <a:p>
            <a:endParaRPr lang="en-US" sz="1200">
              <a:latin typeface="Open Sans" panose="020B0606030504020204" pitchFamily="34" charset="0"/>
              <a:ea typeface="Open Sans" panose="020B0606030504020204" pitchFamily="34" charset="0"/>
              <a:cs typeface="Open Sans" panose="020B0606030504020204" pitchFamily="34" charset="0"/>
            </a:endParaRPr>
          </a:p>
          <a:p>
            <a:r>
              <a:rPr lang="en-US" sz="1200">
                <a:latin typeface="Open Sans" panose="020B0606030504020204" pitchFamily="34" charset="0"/>
                <a:ea typeface="Open Sans" panose="020B0606030504020204" pitchFamily="34" charset="0"/>
                <a:cs typeface="Open Sans" panose="020B0606030504020204" pitchFamily="34" charset="0"/>
              </a:rPr>
              <a:t>Graph compiler</a:t>
            </a:r>
          </a:p>
        </p:txBody>
      </p:sp>
      <p:sp>
        <p:nvSpPr>
          <p:cNvPr id="29" name="TextBox 28">
            <a:extLst>
              <a:ext uri="{FF2B5EF4-FFF2-40B4-BE49-F238E27FC236}">
                <a16:creationId xmlns:a16="http://schemas.microsoft.com/office/drawing/2014/main" id="{271CE541-E593-B961-40E6-75EACCEA8118}"/>
              </a:ext>
            </a:extLst>
          </p:cNvPr>
          <p:cNvSpPr txBox="1"/>
          <p:nvPr/>
        </p:nvSpPr>
        <p:spPr>
          <a:xfrm>
            <a:off x="6136750" y="3206996"/>
            <a:ext cx="3981985" cy="380175"/>
          </a:xfrm>
          <a:prstGeom prst="roundRect">
            <a:avLst>
              <a:gd name="adj" fmla="val 38957"/>
            </a:avLst>
          </a:prstGeom>
          <a:solidFill>
            <a:schemeClr val="accent1"/>
          </a:soli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 rIns="0" bIns="4572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Open Sans" panose="020B0606030504020204" pitchFamily="34" charset="0"/>
                <a:ea typeface="Open Sans" panose="020B0606030504020204" pitchFamily="34" charset="0"/>
                <a:cs typeface="Open Sans" panose="020B0606030504020204" pitchFamily="34" charset="0"/>
              </a:rPr>
              <a:t>Compiled graph</a:t>
            </a:r>
          </a:p>
        </p:txBody>
      </p:sp>
      <p:sp>
        <p:nvSpPr>
          <p:cNvPr id="13" name="TextBox 12">
            <a:extLst>
              <a:ext uri="{FF2B5EF4-FFF2-40B4-BE49-F238E27FC236}">
                <a16:creationId xmlns:a16="http://schemas.microsoft.com/office/drawing/2014/main" id="{458874E7-7D71-DB88-D6D0-770B9D7D015E}"/>
              </a:ext>
            </a:extLst>
          </p:cNvPr>
          <p:cNvSpPr txBox="1"/>
          <p:nvPr/>
        </p:nvSpPr>
        <p:spPr>
          <a:xfrm>
            <a:off x="6027343" y="3886113"/>
            <a:ext cx="1964805" cy="169277"/>
          </a:xfrm>
          <a:prstGeom prst="rect">
            <a:avLst/>
          </a:prstGeom>
          <a:noFill/>
        </p:spPr>
        <p:txBody>
          <a:bodyPr wrap="square" lIns="0" tIns="0" rIns="0" bIns="0" rtlCol="0">
            <a:spAutoFit/>
          </a:bodyPr>
          <a:lstStyle/>
          <a:p>
            <a:pPr algn="l"/>
            <a:r>
              <a:rPr lang="en-US" sz="1100">
                <a:latin typeface="Open Sans" panose="020B0606030504020204" pitchFamily="34" charset="0"/>
                <a:ea typeface="Open Sans" panose="020B0606030504020204" pitchFamily="34" charset="0"/>
                <a:cs typeface="Open Sans" panose="020B0606030504020204" pitchFamily="34" charset="0"/>
              </a:rPr>
              <a:t>DDI (device driver interface)</a:t>
            </a:r>
          </a:p>
        </p:txBody>
      </p:sp>
      <p:sp>
        <p:nvSpPr>
          <p:cNvPr id="22" name="TextBox 21">
            <a:extLst>
              <a:ext uri="{FF2B5EF4-FFF2-40B4-BE49-F238E27FC236}">
                <a16:creationId xmlns:a16="http://schemas.microsoft.com/office/drawing/2014/main" id="{57C22082-CE24-7E75-51F5-34B2803D2D5F}"/>
              </a:ext>
            </a:extLst>
          </p:cNvPr>
          <p:cNvSpPr txBox="1"/>
          <p:nvPr/>
        </p:nvSpPr>
        <p:spPr>
          <a:xfrm>
            <a:off x="5985683" y="4811508"/>
            <a:ext cx="1798761" cy="383467"/>
          </a:xfrm>
          <a:prstGeom prst="roundRect">
            <a:avLst>
              <a:gd name="adj" fmla="val 32819"/>
            </a:avLst>
          </a:prstGeom>
          <a:solidFill>
            <a:schemeClr val="accent2"/>
          </a:solidFill>
          <a:ln w="63897" cap="flat">
            <a:noFill/>
            <a:prstDash val="solid"/>
            <a:miter/>
          </a:ln>
          <a:effectLst>
            <a:outerShdw blurRad="63500" dist="63500" dir="2700000" algn="tl" rotWithShape="0">
              <a:srgbClr val="000000">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2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 pitchFamily="2"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atin typeface="Open Sans" panose="020B0606030504020204" pitchFamily="34" charset="0"/>
                <a:ea typeface="Open Sans" panose="020B0606030504020204" pitchFamily="34" charset="0"/>
                <a:cs typeface="Open Sans" panose="020B0606030504020204" pitchFamily="34" charset="0"/>
              </a:rPr>
              <a:t>DXIL</a:t>
            </a:r>
          </a:p>
        </p:txBody>
      </p:sp>
      <p:sp>
        <p:nvSpPr>
          <p:cNvPr id="23" name="TextBox 22">
            <a:extLst>
              <a:ext uri="{FF2B5EF4-FFF2-40B4-BE49-F238E27FC236}">
                <a16:creationId xmlns:a16="http://schemas.microsoft.com/office/drawing/2014/main" id="{6D49EFDA-4415-6DD8-FFFC-93EEEE224A44}"/>
              </a:ext>
            </a:extLst>
          </p:cNvPr>
          <p:cNvSpPr txBox="1"/>
          <p:nvPr/>
        </p:nvSpPr>
        <p:spPr>
          <a:xfrm>
            <a:off x="5985683" y="5356347"/>
            <a:ext cx="2746215" cy="717315"/>
          </a:xfrm>
          <a:prstGeom prst="roundRect">
            <a:avLst>
              <a:gd name="adj" fmla="val 20873"/>
            </a:avLst>
          </a:prstGeom>
          <a:solidFill>
            <a:schemeClr val="accent2"/>
          </a:solidFill>
          <a:ln w="63897" cap="flat">
            <a:noFill/>
            <a:prstDash val="solid"/>
            <a:miter/>
          </a:ln>
          <a:effectLst>
            <a:outerShdw blurRad="63500" dist="63500" dir="2700000" algn="tl" rotWithShape="0">
              <a:srgbClr val="000000">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2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 pitchFamily="2"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atin typeface="Open Sans" panose="020B0606030504020204" pitchFamily="34" charset="0"/>
                <a:ea typeface="Open Sans" panose="020B0606030504020204" pitchFamily="34" charset="0"/>
                <a:cs typeface="Open Sans" panose="020B0606030504020204" pitchFamily="34" charset="0"/>
              </a:rPr>
              <a:t>NPU</a:t>
            </a:r>
          </a:p>
        </p:txBody>
      </p:sp>
      <p:sp>
        <p:nvSpPr>
          <p:cNvPr id="24" name="TextBox 23">
            <a:extLst>
              <a:ext uri="{FF2B5EF4-FFF2-40B4-BE49-F238E27FC236}">
                <a16:creationId xmlns:a16="http://schemas.microsoft.com/office/drawing/2014/main" id="{01CAB654-A81D-5664-36D8-8C8B6AC9C610}"/>
              </a:ext>
            </a:extLst>
          </p:cNvPr>
          <p:cNvSpPr txBox="1"/>
          <p:nvPr/>
        </p:nvSpPr>
        <p:spPr>
          <a:xfrm>
            <a:off x="8890358" y="5358514"/>
            <a:ext cx="2713926" cy="715148"/>
          </a:xfrm>
          <a:prstGeom prst="roundRect">
            <a:avLst>
              <a:gd name="adj" fmla="val 20270"/>
            </a:avLst>
          </a:prstGeom>
          <a:solidFill>
            <a:schemeClr val="accent2"/>
          </a:solidFill>
          <a:ln w="63897" cap="flat">
            <a:noFill/>
            <a:prstDash val="solid"/>
            <a:miter/>
          </a:ln>
          <a:effectLst>
            <a:outerShdw blurRad="63500" dist="63500" dir="2700000" algn="tl" rotWithShape="0">
              <a:srgbClr val="000000">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2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 pitchFamily="2"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atin typeface="Open Sans" panose="020B0606030504020204" pitchFamily="34" charset="0"/>
                <a:ea typeface="Open Sans" panose="020B0606030504020204" pitchFamily="34" charset="0"/>
                <a:cs typeface="Open Sans" panose="020B0606030504020204" pitchFamily="34" charset="0"/>
              </a:rPr>
              <a:t>GPU</a:t>
            </a:r>
          </a:p>
        </p:txBody>
      </p:sp>
      <p:sp>
        <p:nvSpPr>
          <p:cNvPr id="25" name="TextBox 24">
            <a:extLst>
              <a:ext uri="{FF2B5EF4-FFF2-40B4-BE49-F238E27FC236}">
                <a16:creationId xmlns:a16="http://schemas.microsoft.com/office/drawing/2014/main" id="{EC56C673-DCAF-E019-819D-29A70C796ABA}"/>
              </a:ext>
            </a:extLst>
          </p:cNvPr>
          <p:cNvSpPr txBox="1"/>
          <p:nvPr/>
        </p:nvSpPr>
        <p:spPr>
          <a:xfrm>
            <a:off x="7931234" y="4811508"/>
            <a:ext cx="1759792" cy="383467"/>
          </a:xfrm>
          <a:prstGeom prst="roundRect">
            <a:avLst>
              <a:gd name="adj" fmla="val 39712"/>
            </a:avLst>
          </a:prstGeom>
          <a:solidFill>
            <a:schemeClr val="accent2"/>
          </a:solidFill>
          <a:ln w="63897" cap="flat">
            <a:noFill/>
            <a:prstDash val="solid"/>
            <a:miter/>
          </a:ln>
          <a:effectLst>
            <a:outerShdw blurRad="63500" dist="63500" dir="2700000" algn="tl" rotWithShape="0">
              <a:srgbClr val="000000">
                <a:alpha val="20000"/>
              </a:srgb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2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 pitchFamily="2"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atin typeface="Open Sans" panose="020B0606030504020204" pitchFamily="34" charset="0"/>
                <a:ea typeface="Open Sans" panose="020B0606030504020204" pitchFamily="34" charset="0"/>
                <a:cs typeface="Open Sans" panose="020B0606030504020204" pitchFamily="34" charset="0"/>
              </a:rPr>
              <a:t>MCDM/WDDM (KMD)</a:t>
            </a:r>
          </a:p>
        </p:txBody>
      </p:sp>
      <p:sp>
        <p:nvSpPr>
          <p:cNvPr id="26" name="TextBox 25">
            <a:extLst>
              <a:ext uri="{FF2B5EF4-FFF2-40B4-BE49-F238E27FC236}">
                <a16:creationId xmlns:a16="http://schemas.microsoft.com/office/drawing/2014/main" id="{D658502F-0826-0151-F3AD-A20327B0F482}"/>
              </a:ext>
            </a:extLst>
          </p:cNvPr>
          <p:cNvSpPr txBox="1"/>
          <p:nvPr/>
        </p:nvSpPr>
        <p:spPr>
          <a:xfrm>
            <a:off x="9843651" y="4812935"/>
            <a:ext cx="1759792" cy="383467"/>
          </a:xfrm>
          <a:prstGeom prst="roundRect">
            <a:avLst>
              <a:gd name="adj" fmla="val 34593"/>
            </a:avLst>
          </a:prstGeom>
          <a:solidFill>
            <a:schemeClr val="accent2"/>
          </a:solidFill>
          <a:ln w="63897" cap="flat">
            <a:noFill/>
            <a:prstDash val="solid"/>
            <a:miter/>
          </a:ln>
          <a:effectLst>
            <a:outerShdw blurRad="63500" dist="63500" dir="2700000" algn="tl" rotWithShape="0">
              <a:srgbClr val="000000">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2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 pitchFamily="2"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atin typeface="Open Sans" panose="020B0606030504020204" pitchFamily="34" charset="0"/>
                <a:ea typeface="Open Sans" panose="020B0606030504020204" pitchFamily="34" charset="0"/>
                <a:cs typeface="Open Sans" panose="020B0606030504020204" pitchFamily="34" charset="0"/>
              </a:rPr>
              <a:t>Native Kernels</a:t>
            </a:r>
          </a:p>
        </p:txBody>
      </p:sp>
      <p:sp>
        <p:nvSpPr>
          <p:cNvPr id="27" name="TextBox 26">
            <a:extLst>
              <a:ext uri="{FF2B5EF4-FFF2-40B4-BE49-F238E27FC236}">
                <a16:creationId xmlns:a16="http://schemas.microsoft.com/office/drawing/2014/main" id="{833F7300-7116-7E8F-937E-AAC78E1821FE}"/>
              </a:ext>
            </a:extLst>
          </p:cNvPr>
          <p:cNvSpPr txBox="1"/>
          <p:nvPr/>
        </p:nvSpPr>
        <p:spPr>
          <a:xfrm>
            <a:off x="5985683" y="4269580"/>
            <a:ext cx="5615111" cy="383467"/>
          </a:xfrm>
          <a:prstGeom prst="roundRect">
            <a:avLst>
              <a:gd name="adj" fmla="val 36771"/>
            </a:avLst>
          </a:prstGeom>
          <a:solidFill>
            <a:schemeClr val="accent2"/>
          </a:solidFill>
          <a:ln w="63897" cap="flat">
            <a:noFill/>
            <a:prstDash val="solid"/>
            <a:miter/>
          </a:ln>
          <a:effectLst>
            <a:outerShdw blurRad="63500" dist="63500" dir="2700000" algn="tl" rotWithShape="0">
              <a:srgbClr val="000000">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R="0" lvl="0" indent="0" defTabSz="914400" fontAlgn="auto">
              <a:lnSpc>
                <a:spcPct val="100000"/>
              </a:lnSpc>
              <a:spcBef>
                <a:spcPts val="0"/>
              </a:spcBef>
              <a:spcAft>
                <a:spcPts val="0"/>
              </a:spcAft>
              <a:buClrTx/>
              <a:buSzTx/>
              <a:buFontTx/>
              <a:buNone/>
              <a:tabLst/>
              <a:defRPr kumimoji="0" sz="700" b="0" i="0" u="none" strike="noStrike" cap="none" spc="0" normalizeH="0" baseline="0">
                <a:ln>
                  <a:noFill/>
                </a:ln>
                <a:solidFill>
                  <a:srgbClr val="FFFFFF"/>
                </a:solidFill>
                <a:effectLst/>
                <a:uLnTx/>
                <a:uFillTx/>
                <a:latin typeface="Segoe UI"/>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defTabSz="932449">
              <a:spcBef>
                <a:spcPts val="600"/>
              </a:spcBef>
            </a:pPr>
            <a:r>
              <a:rPr lang="en-US" sz="1200" dirty="0">
                <a:gradFill>
                  <a:gsLst>
                    <a:gs pos="1399">
                      <a:srgbClr val="FFFFFF"/>
                    </a:gs>
                    <a:gs pos="17000">
                      <a:srgbClr val="FFFFFF"/>
                    </a:gs>
                  </a:gsLst>
                  <a:path path="circle">
                    <a:fillToRect l="100000" t="100000"/>
                  </a:path>
                </a:gradFill>
                <a:latin typeface="Open Sans" panose="020B0606030504020204" pitchFamily="34" charset="0"/>
                <a:ea typeface="Open Sans" panose="020B0606030504020204" pitchFamily="34" charset="0"/>
                <a:cs typeface="Open Sans" panose="020B0606030504020204" pitchFamily="34" charset="0"/>
              </a:rPr>
              <a:t>DirectX User Mode Driver (UMD)</a:t>
            </a:r>
          </a:p>
        </p:txBody>
      </p:sp>
      <p:grpSp>
        <p:nvGrpSpPr>
          <p:cNvPr id="15" name="Group 14">
            <a:extLst>
              <a:ext uri="{FF2B5EF4-FFF2-40B4-BE49-F238E27FC236}">
                <a16:creationId xmlns:a16="http://schemas.microsoft.com/office/drawing/2014/main" id="{2751290F-69E9-98F5-84A8-D0C9BFCD9862}"/>
              </a:ext>
            </a:extLst>
          </p:cNvPr>
          <p:cNvGrpSpPr/>
          <p:nvPr/>
        </p:nvGrpSpPr>
        <p:grpSpPr>
          <a:xfrm>
            <a:off x="10599121" y="5504658"/>
            <a:ext cx="836099" cy="431848"/>
            <a:chOff x="10490993" y="5031570"/>
            <a:chExt cx="919707" cy="475033"/>
          </a:xfrm>
        </p:grpSpPr>
        <p:pic>
          <p:nvPicPr>
            <p:cNvPr id="20" name="Graphic 19">
              <a:extLst>
                <a:ext uri="{FF2B5EF4-FFF2-40B4-BE49-F238E27FC236}">
                  <a16:creationId xmlns:a16="http://schemas.microsoft.com/office/drawing/2014/main" id="{90A73B7A-3D51-D186-6857-D79324B1DA0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90993" y="5031570"/>
              <a:ext cx="475033" cy="475033"/>
            </a:xfrm>
            <a:prstGeom prst="rect">
              <a:avLst/>
            </a:prstGeom>
            <a:effectLst/>
          </p:spPr>
        </p:pic>
        <p:pic>
          <p:nvPicPr>
            <p:cNvPr id="21" name="Graphic 20">
              <a:extLst>
                <a:ext uri="{FF2B5EF4-FFF2-40B4-BE49-F238E27FC236}">
                  <a16:creationId xmlns:a16="http://schemas.microsoft.com/office/drawing/2014/main" id="{78D778BC-DDB3-145F-6DD9-523276FB952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35667" y="5031570"/>
              <a:ext cx="475033" cy="475033"/>
            </a:xfrm>
            <a:prstGeom prst="rect">
              <a:avLst/>
            </a:prstGeom>
            <a:effectLst/>
          </p:spPr>
        </p:pic>
      </p:grpSp>
      <p:cxnSp>
        <p:nvCxnSpPr>
          <p:cNvPr id="16" name="Straight Connector 15">
            <a:extLst>
              <a:ext uri="{FF2B5EF4-FFF2-40B4-BE49-F238E27FC236}">
                <a16:creationId xmlns:a16="http://schemas.microsoft.com/office/drawing/2014/main" id="{40B91374-FBF6-7A9F-0EE1-008395712B49}"/>
              </a:ext>
            </a:extLst>
          </p:cNvPr>
          <p:cNvCxnSpPr>
            <a:cxnSpLocks/>
            <a:stCxn id="28" idx="1"/>
            <a:endCxn id="28" idx="3"/>
          </p:cNvCxnSpPr>
          <p:nvPr/>
        </p:nvCxnSpPr>
        <p:spPr>
          <a:xfrm>
            <a:off x="6136752" y="2443279"/>
            <a:ext cx="3981984" cy="0"/>
          </a:xfrm>
          <a:prstGeom prst="line">
            <a:avLst/>
          </a:prstGeom>
          <a:ln w="12700">
            <a:solidFill>
              <a:schemeClr val="bg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D5031406-E6EA-A987-677D-CFEEDF5EE89A}"/>
              </a:ext>
            </a:extLst>
          </p:cNvPr>
          <p:cNvGrpSpPr/>
          <p:nvPr/>
        </p:nvGrpSpPr>
        <p:grpSpPr>
          <a:xfrm>
            <a:off x="7835155" y="5418803"/>
            <a:ext cx="612169" cy="612169"/>
            <a:chOff x="5502440" y="5550377"/>
            <a:chExt cx="612169" cy="612169"/>
          </a:xfrm>
        </p:grpSpPr>
        <p:pic>
          <p:nvPicPr>
            <p:cNvPr id="18" name="Picture 17" descr="A white symbol with a black background&#10;&#10;Description automatically generated">
              <a:extLst>
                <a:ext uri="{FF2B5EF4-FFF2-40B4-BE49-F238E27FC236}">
                  <a16:creationId xmlns:a16="http://schemas.microsoft.com/office/drawing/2014/main" id="{1FD24A72-31A4-800D-1E9F-7971B97099E7}"/>
                </a:ext>
              </a:extLst>
            </p:cNvPr>
            <p:cNvPicPr>
              <a:picLocks noChangeAspect="1"/>
            </p:cNvPicPr>
            <p:nvPr/>
          </p:nvPicPr>
          <p:blipFill>
            <a:blip r:embed="rId4"/>
            <a:stretch>
              <a:fillRect/>
            </a:stretch>
          </p:blipFill>
          <p:spPr>
            <a:xfrm>
              <a:off x="5502440" y="5550377"/>
              <a:ext cx="612169" cy="612169"/>
            </a:xfrm>
            <a:prstGeom prst="rect">
              <a:avLst/>
            </a:prstGeom>
          </p:spPr>
        </p:pic>
        <p:sp>
          <p:nvSpPr>
            <p:cNvPr id="19" name="TextBox 18">
              <a:extLst>
                <a:ext uri="{FF2B5EF4-FFF2-40B4-BE49-F238E27FC236}">
                  <a16:creationId xmlns:a16="http://schemas.microsoft.com/office/drawing/2014/main" id="{C61C3BB3-61A7-8AE0-10FD-935A8172221A}"/>
                </a:ext>
              </a:extLst>
            </p:cNvPr>
            <p:cNvSpPr txBox="1"/>
            <p:nvPr/>
          </p:nvSpPr>
          <p:spPr>
            <a:xfrm>
              <a:off x="5701204" y="5683250"/>
              <a:ext cx="222061" cy="347663"/>
            </a:xfrm>
            <a:prstGeom prst="roundRect">
              <a:avLst>
                <a:gd name="adj" fmla="val 21447"/>
              </a:avLst>
            </a:prstGeom>
            <a:solidFill>
              <a:schemeClr val="bg1"/>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 rIns="0" bIns="4572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b="1">
                  <a:solidFill>
                    <a:schemeClr val="tx1"/>
                  </a:solidFill>
                  <a:latin typeface="Open Sans" panose="020B0606030504020204" pitchFamily="34" charset="0"/>
                  <a:ea typeface="Open Sans" panose="020B0606030504020204" pitchFamily="34" charset="0"/>
                  <a:cs typeface="Open Sans" panose="020B0606030504020204" pitchFamily="34" charset="0"/>
                </a:rPr>
                <a:t>AI</a:t>
              </a:r>
            </a:p>
          </p:txBody>
        </p:sp>
      </p:grpSp>
      <p:sp>
        <p:nvSpPr>
          <p:cNvPr id="31" name="TextBox 30">
            <a:extLst>
              <a:ext uri="{FF2B5EF4-FFF2-40B4-BE49-F238E27FC236}">
                <a16:creationId xmlns:a16="http://schemas.microsoft.com/office/drawing/2014/main" id="{0032627B-AA79-A5A0-9430-D6F9428698E3}"/>
              </a:ext>
            </a:extLst>
          </p:cNvPr>
          <p:cNvSpPr txBox="1"/>
          <p:nvPr/>
        </p:nvSpPr>
        <p:spPr>
          <a:xfrm>
            <a:off x="10364764" y="422028"/>
            <a:ext cx="1471636" cy="123278"/>
          </a:xfrm>
          <a:prstGeom prst="roundRect">
            <a:avLst/>
          </a:prstGeom>
          <a:solidFill>
            <a:schemeClr val="bg1">
              <a:lumMod val="50000"/>
            </a:schemeClr>
          </a:soli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defTabSz="914400">
              <a:defRPr sz="800">
                <a:solidFill>
                  <a:srgbClr val="FFFFFF"/>
                </a:solidFill>
                <a:latin typeface="Segoe UI"/>
              </a:defRPr>
            </a:lvl1pPr>
          </a:lstStyle>
          <a:p>
            <a:r>
              <a:rPr lang="en-US" sz="400" dirty="0">
                <a:latin typeface="Open Sans" panose="020B0606030504020204" pitchFamily="34" charset="0"/>
                <a:ea typeface="Open Sans" panose="020B0606030504020204" pitchFamily="34" charset="0"/>
                <a:cs typeface="Open Sans" panose="020B0606030504020204" pitchFamily="34" charset="0"/>
              </a:rPr>
              <a:t>Applications + Experiences</a:t>
            </a:r>
          </a:p>
        </p:txBody>
      </p:sp>
      <p:sp>
        <p:nvSpPr>
          <p:cNvPr id="32" name="TextBox 31">
            <a:extLst>
              <a:ext uri="{FF2B5EF4-FFF2-40B4-BE49-F238E27FC236}">
                <a16:creationId xmlns:a16="http://schemas.microsoft.com/office/drawing/2014/main" id="{10868349-F3CD-F650-37DE-67B67C5298C8}"/>
              </a:ext>
            </a:extLst>
          </p:cNvPr>
          <p:cNvSpPr txBox="1"/>
          <p:nvPr/>
        </p:nvSpPr>
        <p:spPr>
          <a:xfrm>
            <a:off x="10364764" y="569020"/>
            <a:ext cx="1471636" cy="121775"/>
          </a:xfrm>
          <a:prstGeom prst="roundRect">
            <a:avLst/>
          </a:prstGeom>
          <a:solidFill>
            <a:schemeClr val="bg1">
              <a:lumMod val="50000"/>
            </a:schemeClr>
          </a:soli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defTabSz="914400">
              <a:defRPr sz="800">
                <a:solidFill>
                  <a:srgbClr val="FFFFFF"/>
                </a:solidFill>
                <a:latin typeface="Segoe UI"/>
              </a:defRPr>
            </a:lvl1pPr>
          </a:lstStyle>
          <a:p>
            <a:r>
              <a:rPr lang="en-US" sz="400" dirty="0">
                <a:latin typeface="Open Sans" panose="020B0606030504020204" pitchFamily="34" charset="0"/>
                <a:ea typeface="Open Sans" panose="020B0606030504020204" pitchFamily="34" charset="0"/>
                <a:cs typeface="Open Sans" panose="020B0606030504020204" pitchFamily="34" charset="0"/>
              </a:rPr>
              <a:t>Windows Copilot Library + On-device models</a:t>
            </a:r>
          </a:p>
        </p:txBody>
      </p:sp>
      <p:sp>
        <p:nvSpPr>
          <p:cNvPr id="33" name="TextBox 32">
            <a:extLst>
              <a:ext uri="{FF2B5EF4-FFF2-40B4-BE49-F238E27FC236}">
                <a16:creationId xmlns:a16="http://schemas.microsoft.com/office/drawing/2014/main" id="{0BFDECFF-15C3-B706-425C-19AB633E26C0}"/>
              </a:ext>
            </a:extLst>
          </p:cNvPr>
          <p:cNvSpPr txBox="1"/>
          <p:nvPr/>
        </p:nvSpPr>
        <p:spPr>
          <a:xfrm>
            <a:off x="10364764" y="712033"/>
            <a:ext cx="1471636" cy="325548"/>
          </a:xfrm>
          <a:prstGeom prst="roundRect">
            <a:avLst/>
          </a:prstGeom>
          <a:solidFill>
            <a:schemeClr val="accent1"/>
          </a:soli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defTabSz="914400">
              <a:defRPr sz="800">
                <a:solidFill>
                  <a:srgbClr val="FFFFFF"/>
                </a:solidFill>
                <a:latin typeface="Segoe UI"/>
              </a:defRPr>
            </a:lvl1pPr>
          </a:lstStyle>
          <a:p>
            <a:r>
              <a:rPr lang="en-US" dirty="0">
                <a:latin typeface="Open Sans" panose="020B0606030504020204" pitchFamily="34" charset="0"/>
                <a:ea typeface="Open Sans" panose="020B0606030504020204" pitchFamily="34" charset="0"/>
                <a:cs typeface="Open Sans" panose="020B0606030504020204" pitchFamily="34" charset="0"/>
              </a:rPr>
              <a:t>AI frameworks + toolchain</a:t>
            </a:r>
          </a:p>
        </p:txBody>
      </p:sp>
    </p:spTree>
    <p:extLst>
      <p:ext uri="{BB962C8B-B14F-4D97-AF65-F5344CB8AC3E}">
        <p14:creationId xmlns:p14="http://schemas.microsoft.com/office/powerpoint/2010/main" val="174699870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7A005-FB79-7C8C-592B-108746DC73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971DBE-07A7-1470-AA38-7F4B72951E37}"/>
              </a:ext>
            </a:extLst>
          </p:cNvPr>
          <p:cNvSpPr>
            <a:spLocks noGrp="1"/>
          </p:cNvSpPr>
          <p:nvPr>
            <p:ph type="title"/>
          </p:nvPr>
        </p:nvSpPr>
        <p:spPr>
          <a:xfrm>
            <a:off x="585764" y="422028"/>
            <a:ext cx="11018520" cy="1107996"/>
          </a:xfrm>
        </p:spPr>
        <p:txBody>
          <a:bodyPr/>
          <a:lstStyle/>
          <a:p>
            <a:pPr algn="l"/>
            <a:r>
              <a:rPr lang="en-US" sz="3600" dirty="0"/>
              <a:t>ONNX, ONNX Runtime (ORT),</a:t>
            </a:r>
            <a:br>
              <a:rPr lang="en-US" sz="3600" dirty="0"/>
            </a:br>
            <a:r>
              <a:rPr lang="en-US" sz="3600" dirty="0"/>
              <a:t>ORT </a:t>
            </a:r>
            <a:r>
              <a:rPr lang="en-US" sz="3600" dirty="0" err="1"/>
              <a:t>GenAI</a:t>
            </a:r>
            <a:r>
              <a:rPr lang="en-US" sz="3600" dirty="0"/>
              <a:t>, Olive</a:t>
            </a:r>
          </a:p>
        </p:txBody>
      </p:sp>
      <p:sp>
        <p:nvSpPr>
          <p:cNvPr id="6" name="TextBox 5">
            <a:extLst>
              <a:ext uri="{FF2B5EF4-FFF2-40B4-BE49-F238E27FC236}">
                <a16:creationId xmlns:a16="http://schemas.microsoft.com/office/drawing/2014/main" id="{8F922BDD-258D-094A-CA39-99A5E052E9FF}"/>
              </a:ext>
            </a:extLst>
          </p:cNvPr>
          <p:cNvSpPr txBox="1"/>
          <p:nvPr/>
        </p:nvSpPr>
        <p:spPr>
          <a:xfrm>
            <a:off x="501096" y="1870243"/>
            <a:ext cx="4672037" cy="3970318"/>
          </a:xfrm>
          <a:prstGeom prst="rect">
            <a:avLst/>
          </a:prstGeom>
          <a:noFill/>
        </p:spPr>
        <p:txBody>
          <a:bodyPr wrap="square">
            <a:spAutoFit/>
          </a:bodyPr>
          <a:lstStyle/>
          <a:p>
            <a:r>
              <a:rPr lang="en-GB" sz="1800" b="1" dirty="0"/>
              <a:t>ONNX</a:t>
            </a:r>
            <a:r>
              <a:rPr lang="en-GB" sz="1800" dirty="0"/>
              <a:t> = Open and interoperable </a:t>
            </a:r>
            <a:r>
              <a:rPr lang="en-GB" sz="1800" b="1" dirty="0"/>
              <a:t>file format </a:t>
            </a:r>
            <a:r>
              <a:rPr lang="en-GB" sz="1800" dirty="0">
                <a:latin typeface="Open Sans" panose="020B0606030504020204" pitchFamily="34" charset="0"/>
                <a:ea typeface="Open Sans" panose="020B0606030504020204" pitchFamily="34" charset="0"/>
                <a:cs typeface="Open Sans" panose="020B0606030504020204" pitchFamily="34" charset="0"/>
              </a:rPr>
              <a:t>for</a:t>
            </a:r>
            <a:r>
              <a:rPr lang="en-GB" sz="1800" dirty="0"/>
              <a:t> ML and DNN models.</a:t>
            </a:r>
          </a:p>
          <a:p>
            <a:pPr marL="0" indent="0">
              <a:spcBef>
                <a:spcPts val="0"/>
              </a:spcBef>
              <a:buNone/>
            </a:pPr>
            <a:endParaRPr lang="en-US" sz="1800" b="1" dirty="0"/>
          </a:p>
          <a:p>
            <a:r>
              <a:rPr lang="en-GB" sz="1800" b="1" dirty="0"/>
              <a:t>ONNX Runtime</a:t>
            </a:r>
            <a:r>
              <a:rPr lang="en-GB" sz="1800" dirty="0"/>
              <a:t> = Fast and efficient </a:t>
            </a:r>
            <a:r>
              <a:rPr lang="en-GB" sz="1800" b="1" dirty="0"/>
              <a:t>model inference and training engine</a:t>
            </a:r>
            <a:r>
              <a:rPr lang="en-GB" sz="1800" dirty="0"/>
              <a:t> that works across a diverse range of hardware accelerators.</a:t>
            </a:r>
          </a:p>
          <a:p>
            <a:endParaRPr lang="en-GB" sz="1800" dirty="0"/>
          </a:p>
          <a:p>
            <a:r>
              <a:rPr lang="en-GB" sz="1800" b="1" dirty="0"/>
              <a:t>ORT Generate API (ORT </a:t>
            </a:r>
            <a:r>
              <a:rPr lang="en-GB" sz="1800" b="1" dirty="0" err="1"/>
              <a:t>GenAI</a:t>
            </a:r>
            <a:r>
              <a:rPr lang="en-GB" sz="1800" b="1" dirty="0"/>
              <a:t>) </a:t>
            </a:r>
            <a:r>
              <a:rPr lang="en-GB" sz="1800" dirty="0"/>
              <a:t>= High performance, </a:t>
            </a:r>
            <a:r>
              <a:rPr lang="en-GB" sz="1800" b="1" dirty="0"/>
              <a:t>easy-to-use API </a:t>
            </a:r>
            <a:r>
              <a:rPr lang="en-GB" sz="1800" dirty="0"/>
              <a:t>for </a:t>
            </a:r>
            <a:r>
              <a:rPr lang="en-GB" sz="1800" dirty="0" err="1"/>
              <a:t>GenAI</a:t>
            </a:r>
            <a:r>
              <a:rPr lang="en-GB" sz="1800" dirty="0"/>
              <a:t> models</a:t>
            </a:r>
          </a:p>
          <a:p>
            <a:pPr marL="0" indent="0">
              <a:spcBef>
                <a:spcPts val="0"/>
              </a:spcBef>
              <a:buNone/>
            </a:pPr>
            <a:endParaRPr lang="en-US" sz="1800" dirty="0"/>
          </a:p>
          <a:p>
            <a:pPr marL="0" indent="0">
              <a:spcBef>
                <a:spcPts val="0"/>
              </a:spcBef>
              <a:buNone/>
            </a:pPr>
            <a:r>
              <a:rPr lang="en-GB" sz="1800" b="1" dirty="0"/>
              <a:t>Olive</a:t>
            </a:r>
            <a:r>
              <a:rPr lang="en-GB" sz="1800" dirty="0"/>
              <a:t> = A toolkit for hardware-aware </a:t>
            </a:r>
            <a:r>
              <a:rPr lang="en-GB" sz="1800" b="1" dirty="0"/>
              <a:t>AI model optimization</a:t>
            </a:r>
            <a:r>
              <a:rPr lang="en-GB" sz="1800" dirty="0"/>
              <a:t>.</a:t>
            </a:r>
            <a:endParaRPr lang="en-US" sz="1800" dirty="0"/>
          </a:p>
        </p:txBody>
      </p:sp>
      <p:sp>
        <p:nvSpPr>
          <p:cNvPr id="81" name="TextBox 80">
            <a:extLst>
              <a:ext uri="{FF2B5EF4-FFF2-40B4-BE49-F238E27FC236}">
                <a16:creationId xmlns:a16="http://schemas.microsoft.com/office/drawing/2014/main" id="{260E8951-8872-1597-5BD1-013CD6DBFA9B}"/>
              </a:ext>
            </a:extLst>
          </p:cNvPr>
          <p:cNvSpPr txBox="1"/>
          <p:nvPr/>
        </p:nvSpPr>
        <p:spPr>
          <a:xfrm>
            <a:off x="10364764" y="422028"/>
            <a:ext cx="1471636" cy="123278"/>
          </a:xfrm>
          <a:prstGeom prst="roundRect">
            <a:avLst/>
          </a:prstGeom>
          <a:solidFill>
            <a:schemeClr val="bg1">
              <a:lumMod val="50000"/>
            </a:schemeClr>
          </a:soli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defTabSz="914400">
              <a:defRPr sz="800">
                <a:solidFill>
                  <a:srgbClr val="FFFFFF"/>
                </a:solidFill>
                <a:latin typeface="Segoe UI"/>
              </a:defRPr>
            </a:lvl1pPr>
          </a:lstStyle>
          <a:p>
            <a:r>
              <a:rPr lang="en-US" sz="400" dirty="0">
                <a:latin typeface="Open Sans" panose="020B0606030504020204" pitchFamily="34" charset="0"/>
                <a:ea typeface="Open Sans" panose="020B0606030504020204" pitchFamily="34" charset="0"/>
                <a:cs typeface="Open Sans" panose="020B0606030504020204" pitchFamily="34" charset="0"/>
              </a:rPr>
              <a:t>Applications + Experiences</a:t>
            </a:r>
          </a:p>
        </p:txBody>
      </p:sp>
      <p:sp>
        <p:nvSpPr>
          <p:cNvPr id="82" name="TextBox 81">
            <a:extLst>
              <a:ext uri="{FF2B5EF4-FFF2-40B4-BE49-F238E27FC236}">
                <a16:creationId xmlns:a16="http://schemas.microsoft.com/office/drawing/2014/main" id="{29E5E2C2-3237-3A3D-B651-9E22B452AEC8}"/>
              </a:ext>
            </a:extLst>
          </p:cNvPr>
          <p:cNvSpPr txBox="1"/>
          <p:nvPr/>
        </p:nvSpPr>
        <p:spPr>
          <a:xfrm>
            <a:off x="10364764" y="569020"/>
            <a:ext cx="1471636" cy="121775"/>
          </a:xfrm>
          <a:prstGeom prst="roundRect">
            <a:avLst/>
          </a:prstGeom>
          <a:solidFill>
            <a:schemeClr val="bg1">
              <a:lumMod val="50000"/>
            </a:schemeClr>
          </a:soli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defTabSz="914400">
              <a:defRPr sz="800">
                <a:solidFill>
                  <a:srgbClr val="FFFFFF"/>
                </a:solidFill>
                <a:latin typeface="Segoe UI"/>
              </a:defRPr>
            </a:lvl1pPr>
          </a:lstStyle>
          <a:p>
            <a:r>
              <a:rPr lang="en-US" sz="400" dirty="0">
                <a:latin typeface="Open Sans" panose="020B0606030504020204" pitchFamily="34" charset="0"/>
                <a:ea typeface="Open Sans" panose="020B0606030504020204" pitchFamily="34" charset="0"/>
                <a:cs typeface="Open Sans" panose="020B0606030504020204" pitchFamily="34" charset="0"/>
              </a:rPr>
              <a:t>Windows Copilot Library + On-device models</a:t>
            </a:r>
          </a:p>
        </p:txBody>
      </p:sp>
      <p:sp>
        <p:nvSpPr>
          <p:cNvPr id="83" name="TextBox 82">
            <a:extLst>
              <a:ext uri="{FF2B5EF4-FFF2-40B4-BE49-F238E27FC236}">
                <a16:creationId xmlns:a16="http://schemas.microsoft.com/office/drawing/2014/main" id="{9AFFAA46-A5AB-BDFC-C16D-C55484A46AED}"/>
              </a:ext>
            </a:extLst>
          </p:cNvPr>
          <p:cNvSpPr txBox="1"/>
          <p:nvPr/>
        </p:nvSpPr>
        <p:spPr>
          <a:xfrm>
            <a:off x="10364764" y="712033"/>
            <a:ext cx="1471636" cy="325548"/>
          </a:xfrm>
          <a:prstGeom prst="roundRect">
            <a:avLst/>
          </a:prstGeom>
          <a:solidFill>
            <a:schemeClr val="accent1"/>
          </a:soli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defTabSz="914400">
              <a:defRPr sz="800">
                <a:solidFill>
                  <a:srgbClr val="FFFFFF"/>
                </a:solidFill>
                <a:latin typeface="Segoe UI"/>
              </a:defRPr>
            </a:lvl1pPr>
          </a:lstStyle>
          <a:p>
            <a:r>
              <a:rPr lang="en-US" dirty="0">
                <a:latin typeface="Open Sans" panose="020B0606030504020204" pitchFamily="34" charset="0"/>
                <a:ea typeface="Open Sans" panose="020B0606030504020204" pitchFamily="34" charset="0"/>
                <a:cs typeface="Open Sans" panose="020B0606030504020204" pitchFamily="34" charset="0"/>
              </a:rPr>
              <a:t>AI frameworks + toolchain</a:t>
            </a:r>
          </a:p>
        </p:txBody>
      </p:sp>
      <p:sp>
        <p:nvSpPr>
          <p:cNvPr id="84" name="Rectangle: Rounded Corners 83">
            <a:extLst>
              <a:ext uri="{FF2B5EF4-FFF2-40B4-BE49-F238E27FC236}">
                <a16:creationId xmlns:a16="http://schemas.microsoft.com/office/drawing/2014/main" id="{9A3ACFF7-8FE6-7606-B2B0-5CD9F5B51693}"/>
              </a:ext>
            </a:extLst>
          </p:cNvPr>
          <p:cNvSpPr/>
          <p:nvPr/>
        </p:nvSpPr>
        <p:spPr bwMode="auto">
          <a:xfrm>
            <a:off x="6256213" y="1914544"/>
            <a:ext cx="4686850" cy="4521428"/>
          </a:xfrm>
          <a:prstGeom prst="roundRect">
            <a:avLst>
              <a:gd name="adj" fmla="val 4894"/>
            </a:avLst>
          </a:prstGeom>
          <a:noFill/>
          <a:ln>
            <a:solidFill>
              <a:srgbClr val="225B6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a:r>
              <a:rPr lang="en-US" sz="1600">
                <a:gradFill>
                  <a:gsLst>
                    <a:gs pos="40075">
                      <a:srgbClr val="FFFFFF"/>
                    </a:gs>
                    <a:gs pos="30000">
                      <a:srgbClr val="FFFFFF"/>
                    </a:gs>
                  </a:gsLst>
                  <a:lin ang="5400000" scaled="0"/>
                </a:gradFill>
                <a:latin typeface="Segoe UI" panose="020B0502040204020203" pitchFamily="34" charset="0"/>
                <a:cs typeface="Segoe UI" panose="020B0502040204020203" pitchFamily="34" charset="0"/>
              </a:rPr>
              <a:t>`</a:t>
            </a:r>
          </a:p>
        </p:txBody>
      </p:sp>
      <p:sp>
        <p:nvSpPr>
          <p:cNvPr id="85" name="Rectangle: Rounded Corners 84">
            <a:extLst>
              <a:ext uri="{FF2B5EF4-FFF2-40B4-BE49-F238E27FC236}">
                <a16:creationId xmlns:a16="http://schemas.microsoft.com/office/drawing/2014/main" id="{47BC61C4-3171-4ABD-37B1-30F99CA47180}"/>
              </a:ext>
            </a:extLst>
          </p:cNvPr>
          <p:cNvSpPr/>
          <p:nvPr/>
        </p:nvSpPr>
        <p:spPr>
          <a:xfrm>
            <a:off x="5541251" y="2071920"/>
            <a:ext cx="690270" cy="539032"/>
          </a:xfrm>
          <a:prstGeom prst="roundRect">
            <a:avLst/>
          </a:prstGeom>
          <a:solidFill>
            <a:schemeClr val="accent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4400"/>
            <a:r>
              <a:rPr lang="en-US" sz="1000" dirty="0">
                <a:solidFill>
                  <a:srgbClr val="FFFFFF"/>
                </a:solidFill>
                <a:latin typeface="Open Sans" panose="020B0606030504020204" pitchFamily="34" charset="0"/>
                <a:ea typeface="Open Sans" panose="020B0606030504020204" pitchFamily="34" charset="0"/>
                <a:cs typeface="Open Sans" panose="020B0606030504020204" pitchFamily="34" charset="0"/>
              </a:rPr>
              <a:t>ONNX Model</a:t>
            </a:r>
          </a:p>
        </p:txBody>
      </p:sp>
      <p:sp>
        <p:nvSpPr>
          <p:cNvPr id="86" name="Rectangle: Rounded Corners 85">
            <a:extLst>
              <a:ext uri="{FF2B5EF4-FFF2-40B4-BE49-F238E27FC236}">
                <a16:creationId xmlns:a16="http://schemas.microsoft.com/office/drawing/2014/main" id="{B6739FEC-2B3A-C22D-576C-8A17EEDDB567}"/>
              </a:ext>
            </a:extLst>
          </p:cNvPr>
          <p:cNvSpPr/>
          <p:nvPr/>
        </p:nvSpPr>
        <p:spPr>
          <a:xfrm>
            <a:off x="6882809" y="2011797"/>
            <a:ext cx="926720" cy="530026"/>
          </a:xfrm>
          <a:prstGeom prst="roundRect">
            <a:avLst/>
          </a:prstGeom>
          <a:solidFill>
            <a:schemeClr val="accent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4400"/>
            <a:r>
              <a:rPr lang="en-US" sz="900" dirty="0">
                <a:solidFill>
                  <a:srgbClr val="FFFFFF"/>
                </a:solidFill>
                <a:latin typeface="Open Sans" panose="020B0606030504020204" pitchFamily="34" charset="0"/>
                <a:ea typeface="Open Sans" panose="020B0606030504020204" pitchFamily="34" charset="0"/>
                <a:cs typeface="Open Sans" panose="020B0606030504020204" pitchFamily="34" charset="0"/>
              </a:rPr>
              <a:t>In-Memory Graph </a:t>
            </a:r>
          </a:p>
        </p:txBody>
      </p:sp>
      <p:sp>
        <p:nvSpPr>
          <p:cNvPr id="87" name="Down Arrow 35">
            <a:extLst>
              <a:ext uri="{FF2B5EF4-FFF2-40B4-BE49-F238E27FC236}">
                <a16:creationId xmlns:a16="http://schemas.microsoft.com/office/drawing/2014/main" id="{C87A33C9-1726-C8A0-34A8-18A5D69E2289}"/>
              </a:ext>
            </a:extLst>
          </p:cNvPr>
          <p:cNvSpPr/>
          <p:nvPr/>
        </p:nvSpPr>
        <p:spPr>
          <a:xfrm>
            <a:off x="8571094" y="4047343"/>
            <a:ext cx="169761" cy="273677"/>
          </a:xfrm>
          <a:prstGeom prst="downArrow">
            <a:avLst/>
          </a:prstGeom>
          <a:solidFill>
            <a:schemeClr val="accent2"/>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14400"/>
            <a:endParaRPr lang="en-US" sz="700">
              <a:solidFill>
                <a:srgbClr val="FFFFFF"/>
              </a:solidFill>
              <a:latin typeface="Segoe UI"/>
            </a:endParaRPr>
          </a:p>
        </p:txBody>
      </p:sp>
      <p:sp>
        <p:nvSpPr>
          <p:cNvPr id="89" name="Rectangle: Rounded Corners 88">
            <a:extLst>
              <a:ext uri="{FF2B5EF4-FFF2-40B4-BE49-F238E27FC236}">
                <a16:creationId xmlns:a16="http://schemas.microsoft.com/office/drawing/2014/main" id="{AFCD683A-3EB8-36F3-3D32-6EA7DD093B1A}"/>
              </a:ext>
            </a:extLst>
          </p:cNvPr>
          <p:cNvSpPr/>
          <p:nvPr/>
        </p:nvSpPr>
        <p:spPr>
          <a:xfrm>
            <a:off x="9816877" y="2686283"/>
            <a:ext cx="772410" cy="527801"/>
          </a:xfrm>
          <a:prstGeom prst="roundRect">
            <a:avLst/>
          </a:prstGeom>
          <a:solidFill>
            <a:schemeClr val="accent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4400"/>
            <a:r>
              <a:rPr lang="en-US" sz="900">
                <a:solidFill>
                  <a:srgbClr val="FFFFFF"/>
                </a:solidFill>
                <a:latin typeface="Open Sans" panose="020B0606030504020204" pitchFamily="34" charset="0"/>
                <a:ea typeface="Open Sans" panose="020B0606030504020204" pitchFamily="34" charset="0"/>
                <a:cs typeface="Open Sans" panose="020B0606030504020204" pitchFamily="34" charset="0"/>
              </a:rPr>
              <a:t>Provider Registry</a:t>
            </a:r>
          </a:p>
        </p:txBody>
      </p:sp>
      <p:sp>
        <p:nvSpPr>
          <p:cNvPr id="90" name="Rectangle: Rounded Corners 89">
            <a:extLst>
              <a:ext uri="{FF2B5EF4-FFF2-40B4-BE49-F238E27FC236}">
                <a16:creationId xmlns:a16="http://schemas.microsoft.com/office/drawing/2014/main" id="{F310CC9F-7AED-65A6-B0F2-56EB5536B91A}"/>
              </a:ext>
            </a:extLst>
          </p:cNvPr>
          <p:cNvSpPr/>
          <p:nvPr/>
        </p:nvSpPr>
        <p:spPr>
          <a:xfrm>
            <a:off x="8258440" y="2677211"/>
            <a:ext cx="812906" cy="527801"/>
          </a:xfrm>
          <a:prstGeom prst="roundRect">
            <a:avLst/>
          </a:prstGeom>
          <a:solidFill>
            <a:schemeClr val="accent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4400"/>
            <a:r>
              <a:rPr lang="en-US" sz="900" dirty="0">
                <a:solidFill>
                  <a:srgbClr val="FFFFFF"/>
                </a:solidFill>
                <a:latin typeface="Open Sans" panose="020B0606030504020204" pitchFamily="34" charset="0"/>
                <a:ea typeface="Open Sans" panose="020B0606030504020204" pitchFamily="34" charset="0"/>
                <a:cs typeface="Open Sans" panose="020B0606030504020204" pitchFamily="34" charset="0"/>
              </a:rPr>
              <a:t>Graph Partitioner</a:t>
            </a:r>
          </a:p>
        </p:txBody>
      </p:sp>
      <p:sp>
        <p:nvSpPr>
          <p:cNvPr id="91" name="Rectangle: Rounded Corners 90">
            <a:extLst>
              <a:ext uri="{FF2B5EF4-FFF2-40B4-BE49-F238E27FC236}">
                <a16:creationId xmlns:a16="http://schemas.microsoft.com/office/drawing/2014/main" id="{5BCC3C0B-F1DD-B015-247A-AA4B57349FA0}"/>
              </a:ext>
            </a:extLst>
          </p:cNvPr>
          <p:cNvSpPr/>
          <p:nvPr/>
        </p:nvSpPr>
        <p:spPr>
          <a:xfrm>
            <a:off x="6564925" y="3336516"/>
            <a:ext cx="4183702" cy="1620204"/>
          </a:xfrm>
          <a:prstGeom prst="roundRect">
            <a:avLst/>
          </a:prstGeom>
          <a:noFill/>
          <a:ln w="19050" cap="flat">
            <a:solidFill>
              <a:schemeClr val="tx1"/>
            </a:soli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endParaRPr lang="en-US" sz="900">
              <a:solidFill>
                <a:srgbClr val="FFFFFF"/>
              </a:solidFill>
              <a:latin typeface="Segoe UI"/>
            </a:endParaRPr>
          </a:p>
        </p:txBody>
      </p:sp>
      <p:sp>
        <p:nvSpPr>
          <p:cNvPr id="92" name="Rectangle: Rounded Corners 91">
            <a:extLst>
              <a:ext uri="{FF2B5EF4-FFF2-40B4-BE49-F238E27FC236}">
                <a16:creationId xmlns:a16="http://schemas.microsoft.com/office/drawing/2014/main" id="{C4E33C26-16CC-6D3C-2BD5-DF54DB976956}"/>
              </a:ext>
            </a:extLst>
          </p:cNvPr>
          <p:cNvSpPr/>
          <p:nvPr/>
        </p:nvSpPr>
        <p:spPr>
          <a:xfrm>
            <a:off x="7605013" y="4366713"/>
            <a:ext cx="2160555" cy="496575"/>
          </a:xfrm>
          <a:prstGeom prst="roundRect">
            <a:avLst/>
          </a:prstGeom>
          <a:solidFill>
            <a:schemeClr val="accent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r>
              <a:rPr lang="en-US" sz="900">
                <a:solidFill>
                  <a:srgbClr val="FFFFFF"/>
                </a:solidFill>
                <a:latin typeface="Open Sans" panose="020B0606030504020204" pitchFamily="34" charset="0"/>
                <a:ea typeface="Open Sans" panose="020B0606030504020204" pitchFamily="34" charset="0"/>
                <a:cs typeface="Open Sans" panose="020B0606030504020204" pitchFamily="34" charset="0"/>
              </a:rPr>
              <a:t>Executor/Graph Runner (Sequential/Parallel)</a:t>
            </a:r>
          </a:p>
        </p:txBody>
      </p:sp>
      <p:sp>
        <p:nvSpPr>
          <p:cNvPr id="93" name="Rectangle: Rounded Corners 92">
            <a:extLst>
              <a:ext uri="{FF2B5EF4-FFF2-40B4-BE49-F238E27FC236}">
                <a16:creationId xmlns:a16="http://schemas.microsoft.com/office/drawing/2014/main" id="{AC52FA81-C08E-8BC9-D952-DC8E30A86180}"/>
              </a:ext>
            </a:extLst>
          </p:cNvPr>
          <p:cNvSpPr/>
          <p:nvPr/>
        </p:nvSpPr>
        <p:spPr>
          <a:xfrm>
            <a:off x="5536553" y="3919168"/>
            <a:ext cx="690270" cy="530026"/>
          </a:xfrm>
          <a:prstGeom prst="roundRect">
            <a:avLst/>
          </a:prstGeom>
          <a:solidFill>
            <a:schemeClr val="accent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4400"/>
            <a:r>
              <a:rPr lang="en-US" sz="1000">
                <a:solidFill>
                  <a:srgbClr val="FFFFFF"/>
                </a:solidFill>
                <a:latin typeface="Open Sans" panose="020B0606030504020204" pitchFamily="34" charset="0"/>
                <a:ea typeface="Open Sans" panose="020B0606030504020204" pitchFamily="34" charset="0"/>
                <a:cs typeface="Open Sans" panose="020B0606030504020204" pitchFamily="34" charset="0"/>
              </a:rPr>
              <a:t>Input </a:t>
            </a:r>
            <a:br>
              <a:rPr lang="en-US" sz="1000">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1000">
                <a:solidFill>
                  <a:srgbClr val="FFFFFF"/>
                </a:solidFill>
                <a:latin typeface="Open Sans" panose="020B0606030504020204" pitchFamily="34" charset="0"/>
                <a:ea typeface="Open Sans" panose="020B0606030504020204" pitchFamily="34" charset="0"/>
                <a:cs typeface="Open Sans" panose="020B0606030504020204" pitchFamily="34" charset="0"/>
              </a:rPr>
              <a:t>Data</a:t>
            </a:r>
          </a:p>
        </p:txBody>
      </p:sp>
      <p:sp>
        <p:nvSpPr>
          <p:cNvPr id="94" name="Rectangle: Rounded Corners 93">
            <a:extLst>
              <a:ext uri="{FF2B5EF4-FFF2-40B4-BE49-F238E27FC236}">
                <a16:creationId xmlns:a16="http://schemas.microsoft.com/office/drawing/2014/main" id="{C2C52A66-6E2F-3CD8-EDBE-40C5520E6C9E}"/>
              </a:ext>
            </a:extLst>
          </p:cNvPr>
          <p:cNvSpPr/>
          <p:nvPr/>
        </p:nvSpPr>
        <p:spPr>
          <a:xfrm>
            <a:off x="11000634" y="3161855"/>
            <a:ext cx="690270" cy="530026"/>
          </a:xfrm>
          <a:prstGeom prst="roundRect">
            <a:avLst/>
          </a:prstGeom>
          <a:solidFill>
            <a:schemeClr val="accent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4400"/>
            <a:r>
              <a:rPr lang="en-US" sz="1000">
                <a:solidFill>
                  <a:srgbClr val="FFFFFF"/>
                </a:solidFill>
                <a:latin typeface="Open Sans" panose="020B0606030504020204" pitchFamily="34" charset="0"/>
                <a:ea typeface="Open Sans" panose="020B0606030504020204" pitchFamily="34" charset="0"/>
                <a:cs typeface="Open Sans" panose="020B0606030504020204" pitchFamily="34" charset="0"/>
              </a:rPr>
              <a:t>Output </a:t>
            </a:r>
            <a:br>
              <a:rPr lang="en-US" sz="1000">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1000">
                <a:solidFill>
                  <a:srgbClr val="FFFFFF"/>
                </a:solidFill>
                <a:latin typeface="Open Sans" panose="020B0606030504020204" pitchFamily="34" charset="0"/>
                <a:ea typeface="Open Sans" panose="020B0606030504020204" pitchFamily="34" charset="0"/>
                <a:cs typeface="Open Sans" panose="020B0606030504020204" pitchFamily="34" charset="0"/>
              </a:rPr>
              <a:t>Result</a:t>
            </a:r>
          </a:p>
        </p:txBody>
      </p:sp>
      <p:sp>
        <p:nvSpPr>
          <p:cNvPr id="95" name="Down Arrow 39">
            <a:extLst>
              <a:ext uri="{FF2B5EF4-FFF2-40B4-BE49-F238E27FC236}">
                <a16:creationId xmlns:a16="http://schemas.microsoft.com/office/drawing/2014/main" id="{6BB67013-696F-1F12-DB91-AC55B757C368}"/>
              </a:ext>
            </a:extLst>
          </p:cNvPr>
          <p:cNvSpPr/>
          <p:nvPr/>
        </p:nvSpPr>
        <p:spPr>
          <a:xfrm rot="5400000" flipV="1">
            <a:off x="5883010" y="3541527"/>
            <a:ext cx="206410" cy="507118"/>
          </a:xfrm>
          <a:prstGeom prst="downArrow">
            <a:avLst/>
          </a:prstGeom>
          <a:solidFill>
            <a:schemeClr val="accent2"/>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14400"/>
            <a:endParaRPr lang="en-US" sz="700">
              <a:solidFill>
                <a:srgbClr val="FFFFFF"/>
              </a:solidFill>
              <a:latin typeface="Segoe UI"/>
            </a:endParaRPr>
          </a:p>
        </p:txBody>
      </p:sp>
      <p:sp>
        <p:nvSpPr>
          <p:cNvPr id="96" name="Down Arrow 39">
            <a:extLst>
              <a:ext uri="{FF2B5EF4-FFF2-40B4-BE49-F238E27FC236}">
                <a16:creationId xmlns:a16="http://schemas.microsoft.com/office/drawing/2014/main" id="{2A1A8AA8-FD7D-193F-B38D-7BE2FEA1FF8C}"/>
              </a:ext>
            </a:extLst>
          </p:cNvPr>
          <p:cNvSpPr/>
          <p:nvPr/>
        </p:nvSpPr>
        <p:spPr>
          <a:xfrm rot="5400000" flipV="1">
            <a:off x="11116844" y="3547126"/>
            <a:ext cx="206407" cy="504585"/>
          </a:xfrm>
          <a:prstGeom prst="downArrow">
            <a:avLst/>
          </a:prstGeom>
          <a:solidFill>
            <a:schemeClr val="accent2"/>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14400"/>
            <a:endParaRPr lang="en-US" sz="700">
              <a:solidFill>
                <a:srgbClr val="FFFFFF"/>
              </a:solidFill>
              <a:latin typeface="Segoe UI"/>
            </a:endParaRPr>
          </a:p>
        </p:txBody>
      </p:sp>
      <p:sp>
        <p:nvSpPr>
          <p:cNvPr id="97" name="Down Arrow 39">
            <a:extLst>
              <a:ext uri="{FF2B5EF4-FFF2-40B4-BE49-F238E27FC236}">
                <a16:creationId xmlns:a16="http://schemas.microsoft.com/office/drawing/2014/main" id="{E8CB3FCA-9296-2BEB-F053-7FEB12264D5B}"/>
              </a:ext>
            </a:extLst>
          </p:cNvPr>
          <p:cNvSpPr/>
          <p:nvPr/>
        </p:nvSpPr>
        <p:spPr>
          <a:xfrm rot="16200000" flipV="1">
            <a:off x="9325929" y="2623814"/>
            <a:ext cx="211673" cy="720838"/>
          </a:xfrm>
          <a:prstGeom prst="downArrow">
            <a:avLst/>
          </a:prstGeom>
          <a:solidFill>
            <a:schemeClr val="accent2"/>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14400"/>
            <a:endParaRPr lang="en-US" sz="700">
              <a:solidFill>
                <a:srgbClr val="FFFFFF"/>
              </a:solidFill>
              <a:latin typeface="Segoe UI"/>
            </a:endParaRPr>
          </a:p>
        </p:txBody>
      </p:sp>
      <p:sp>
        <p:nvSpPr>
          <p:cNvPr id="98" name="Rectangle: Rounded Corners 97">
            <a:extLst>
              <a:ext uri="{FF2B5EF4-FFF2-40B4-BE49-F238E27FC236}">
                <a16:creationId xmlns:a16="http://schemas.microsoft.com/office/drawing/2014/main" id="{F1AE5E13-6755-7B5F-5FFC-929B82945BE5}"/>
              </a:ext>
            </a:extLst>
          </p:cNvPr>
          <p:cNvSpPr/>
          <p:nvPr/>
        </p:nvSpPr>
        <p:spPr>
          <a:xfrm>
            <a:off x="8163255" y="3432996"/>
            <a:ext cx="997280" cy="530026"/>
          </a:xfrm>
          <a:prstGeom prst="roundRect">
            <a:avLst/>
          </a:prstGeom>
          <a:solidFill>
            <a:schemeClr val="accent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4400"/>
            <a:r>
              <a:rPr lang="en-US" sz="900">
                <a:solidFill>
                  <a:srgbClr val="FFFFFF"/>
                </a:solidFill>
                <a:latin typeface="Open Sans" panose="020B0606030504020204" pitchFamily="34" charset="0"/>
                <a:ea typeface="Open Sans" panose="020B0606030504020204" pitchFamily="34" charset="0"/>
                <a:cs typeface="Open Sans" panose="020B0606030504020204" pitchFamily="34" charset="0"/>
              </a:rPr>
              <a:t>Graph Optimization</a:t>
            </a:r>
          </a:p>
        </p:txBody>
      </p:sp>
      <p:pic>
        <p:nvPicPr>
          <p:cNvPr id="99" name="Picture 6" descr="ONNX Runtime Benchmark - OpenBenchmarking.org">
            <a:extLst>
              <a:ext uri="{FF2B5EF4-FFF2-40B4-BE49-F238E27FC236}">
                <a16:creationId xmlns:a16="http://schemas.microsoft.com/office/drawing/2014/main" id="{9540D360-9018-B564-E792-7A07F395C4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2476" y="2013407"/>
            <a:ext cx="1061533" cy="328277"/>
          </a:xfrm>
          <a:prstGeom prst="rect">
            <a:avLst/>
          </a:prstGeom>
          <a:noFill/>
          <a:extLst>
            <a:ext uri="{909E8E84-426E-40DD-AFC4-6F175D3DCCD1}">
              <a14:hiddenFill xmlns:a14="http://schemas.microsoft.com/office/drawing/2010/main">
                <a:solidFill>
                  <a:srgbClr val="FFFFFF"/>
                </a:solidFill>
              </a14:hiddenFill>
            </a:ext>
          </a:extLst>
        </p:spPr>
      </p:pic>
      <p:sp>
        <p:nvSpPr>
          <p:cNvPr id="100" name="Rectangle: Rounded Corners 99">
            <a:extLst>
              <a:ext uri="{FF2B5EF4-FFF2-40B4-BE49-F238E27FC236}">
                <a16:creationId xmlns:a16="http://schemas.microsoft.com/office/drawing/2014/main" id="{AFECE989-5CA8-2C79-44AB-0BCFB74A26F2}"/>
              </a:ext>
            </a:extLst>
          </p:cNvPr>
          <p:cNvSpPr/>
          <p:nvPr/>
        </p:nvSpPr>
        <p:spPr>
          <a:xfrm>
            <a:off x="7431600" y="5383188"/>
            <a:ext cx="2414940" cy="923329"/>
          </a:xfrm>
          <a:prstGeom prst="roundRect">
            <a:avLst/>
          </a:prstGeom>
          <a:solidFill>
            <a:schemeClr val="accent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r>
              <a:rPr lang="en-US" sz="900">
                <a:solidFill>
                  <a:srgbClr val="FFFFFF"/>
                </a:solidFill>
                <a:latin typeface="Open Sans" panose="020B0606030504020204" pitchFamily="34" charset="0"/>
                <a:ea typeface="Open Sans" panose="020B0606030504020204" pitchFamily="34" charset="0"/>
                <a:cs typeface="Open Sans" panose="020B0606030504020204" pitchFamily="34" charset="0"/>
              </a:rPr>
              <a:t>Hardware Accelerators</a:t>
            </a:r>
          </a:p>
        </p:txBody>
      </p:sp>
      <p:sp>
        <p:nvSpPr>
          <p:cNvPr id="101" name="Rectangle: Rounded Corners 100">
            <a:extLst>
              <a:ext uri="{FF2B5EF4-FFF2-40B4-BE49-F238E27FC236}">
                <a16:creationId xmlns:a16="http://schemas.microsoft.com/office/drawing/2014/main" id="{93EA1CCF-2970-B0DF-F8B9-EF81C6B8DDA8}"/>
              </a:ext>
            </a:extLst>
          </p:cNvPr>
          <p:cNvSpPr/>
          <p:nvPr/>
        </p:nvSpPr>
        <p:spPr>
          <a:xfrm>
            <a:off x="7669317" y="5680198"/>
            <a:ext cx="623622" cy="457034"/>
          </a:xfrm>
          <a:prstGeom prst="roundRect">
            <a:avLst/>
          </a:prstGeom>
          <a:solidFill>
            <a:schemeClr val="accent1">
              <a:lumMod val="60000"/>
              <a:lumOff val="40000"/>
            </a:schemeClr>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r>
              <a:rPr lang="en-US" sz="1000">
                <a:solidFill>
                  <a:srgbClr val="FFFFFF"/>
                </a:solidFill>
                <a:latin typeface="Segoe UI"/>
              </a:rPr>
              <a:t>GPU</a:t>
            </a:r>
          </a:p>
        </p:txBody>
      </p:sp>
      <p:sp>
        <p:nvSpPr>
          <p:cNvPr id="102" name="Rectangle: Rounded Corners 101">
            <a:extLst>
              <a:ext uri="{FF2B5EF4-FFF2-40B4-BE49-F238E27FC236}">
                <a16:creationId xmlns:a16="http://schemas.microsoft.com/office/drawing/2014/main" id="{BE6725C8-9668-2D8B-06EC-D5FDC95EC9CB}"/>
              </a:ext>
            </a:extLst>
          </p:cNvPr>
          <p:cNvSpPr/>
          <p:nvPr/>
        </p:nvSpPr>
        <p:spPr>
          <a:xfrm>
            <a:off x="9007257" y="5680198"/>
            <a:ext cx="655219" cy="457034"/>
          </a:xfrm>
          <a:prstGeom prst="roundRect">
            <a:avLst/>
          </a:prstGeom>
          <a:solidFill>
            <a:schemeClr val="accent1">
              <a:lumMod val="60000"/>
              <a:lumOff val="40000"/>
            </a:schemeClr>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r>
              <a:rPr lang="en-US" sz="1000">
                <a:solidFill>
                  <a:srgbClr val="FFFFFF"/>
                </a:solidFill>
                <a:latin typeface="Segoe UI"/>
              </a:rPr>
              <a:t>NPU</a:t>
            </a:r>
          </a:p>
        </p:txBody>
      </p:sp>
      <p:sp>
        <p:nvSpPr>
          <p:cNvPr id="103" name="Down Arrow 35">
            <a:extLst>
              <a:ext uri="{FF2B5EF4-FFF2-40B4-BE49-F238E27FC236}">
                <a16:creationId xmlns:a16="http://schemas.microsoft.com/office/drawing/2014/main" id="{88B22B90-819C-80D5-9763-E58A154E6A99}"/>
              </a:ext>
            </a:extLst>
          </p:cNvPr>
          <p:cNvSpPr/>
          <p:nvPr/>
        </p:nvSpPr>
        <p:spPr>
          <a:xfrm>
            <a:off x="8558321" y="4969873"/>
            <a:ext cx="139339" cy="283860"/>
          </a:xfrm>
          <a:prstGeom prst="downArrow">
            <a:avLst/>
          </a:prstGeom>
          <a:solidFill>
            <a:schemeClr val="accent2"/>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14400"/>
            <a:endParaRPr lang="en-US" sz="700">
              <a:solidFill>
                <a:srgbClr val="FFFFFF"/>
              </a:solidFill>
              <a:latin typeface="Segoe UI"/>
            </a:endParaRPr>
          </a:p>
        </p:txBody>
      </p:sp>
      <p:sp>
        <p:nvSpPr>
          <p:cNvPr id="104" name="TextBox 103">
            <a:extLst>
              <a:ext uri="{FF2B5EF4-FFF2-40B4-BE49-F238E27FC236}">
                <a16:creationId xmlns:a16="http://schemas.microsoft.com/office/drawing/2014/main" id="{AA9C22A4-55BE-5E41-4B53-EC76A3F3029F}"/>
              </a:ext>
            </a:extLst>
          </p:cNvPr>
          <p:cNvSpPr txBox="1"/>
          <p:nvPr/>
        </p:nvSpPr>
        <p:spPr>
          <a:xfrm>
            <a:off x="6730702" y="4633006"/>
            <a:ext cx="1393700" cy="184666"/>
          </a:xfrm>
          <a:prstGeom prst="rect">
            <a:avLst/>
          </a:prstGeom>
          <a:noFill/>
        </p:spPr>
        <p:txBody>
          <a:bodyPr wrap="square" lIns="0" tIns="0" rIns="0" bIns="0" rtlCol="0">
            <a:spAutoFit/>
          </a:bodyPr>
          <a:lstStyle/>
          <a:p>
            <a:pPr algn="l"/>
            <a:r>
              <a:rPr lang="en-GB" sz="1200" err="1"/>
              <a:t>DirectML</a:t>
            </a:r>
            <a:endParaRPr lang="en-GB" sz="1200"/>
          </a:p>
        </p:txBody>
      </p:sp>
      <p:sp>
        <p:nvSpPr>
          <p:cNvPr id="105" name="Arrow: Bent-Up 104">
            <a:extLst>
              <a:ext uri="{FF2B5EF4-FFF2-40B4-BE49-F238E27FC236}">
                <a16:creationId xmlns:a16="http://schemas.microsoft.com/office/drawing/2014/main" id="{A2D1420B-7958-D062-87CC-DA7250DAC4C3}"/>
              </a:ext>
            </a:extLst>
          </p:cNvPr>
          <p:cNvSpPr/>
          <p:nvPr/>
        </p:nvSpPr>
        <p:spPr bwMode="auto">
          <a:xfrm rot="5400000">
            <a:off x="7521176" y="2358797"/>
            <a:ext cx="482286" cy="980260"/>
          </a:xfrm>
          <a:prstGeom prst="bentUpArrow">
            <a:avLst/>
          </a:prstGeom>
          <a:solidFill>
            <a:schemeClr val="accent2"/>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GB" sz="700" err="1">
              <a:solidFill>
                <a:srgbClr val="FFFFFF"/>
              </a:solidFill>
              <a:latin typeface="Segoe UI"/>
            </a:endParaRPr>
          </a:p>
        </p:txBody>
      </p:sp>
      <p:sp>
        <p:nvSpPr>
          <p:cNvPr id="106" name="Down Arrow 35">
            <a:extLst>
              <a:ext uri="{FF2B5EF4-FFF2-40B4-BE49-F238E27FC236}">
                <a16:creationId xmlns:a16="http://schemas.microsoft.com/office/drawing/2014/main" id="{08BC3AC0-6C42-1C08-DE1B-F55D5104E3A5}"/>
              </a:ext>
            </a:extLst>
          </p:cNvPr>
          <p:cNvSpPr/>
          <p:nvPr/>
        </p:nvSpPr>
        <p:spPr>
          <a:xfrm>
            <a:off x="8559764" y="3178725"/>
            <a:ext cx="169761" cy="273677"/>
          </a:xfrm>
          <a:prstGeom prst="downArrow">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14400"/>
            <a:endParaRPr lang="en-US" sz="700">
              <a:solidFill>
                <a:srgbClr val="FFFFFF"/>
              </a:solidFill>
              <a:latin typeface="Segoe UI"/>
            </a:endParaRPr>
          </a:p>
        </p:txBody>
      </p:sp>
      <p:sp>
        <p:nvSpPr>
          <p:cNvPr id="108" name="Down Arrow 39">
            <a:extLst>
              <a:ext uri="{FF2B5EF4-FFF2-40B4-BE49-F238E27FC236}">
                <a16:creationId xmlns:a16="http://schemas.microsoft.com/office/drawing/2014/main" id="{B388D3EA-1FAD-9FFE-6B01-96440256ACB1}"/>
              </a:ext>
            </a:extLst>
          </p:cNvPr>
          <p:cNvSpPr/>
          <p:nvPr/>
        </p:nvSpPr>
        <p:spPr>
          <a:xfrm rot="5400000" flipV="1">
            <a:off x="5868616" y="2492163"/>
            <a:ext cx="206410" cy="507118"/>
          </a:xfrm>
          <a:prstGeom prst="downArrow">
            <a:avLst/>
          </a:prstGeom>
          <a:solidFill>
            <a:schemeClr val="accent2"/>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14400"/>
            <a:endParaRPr lang="en-US" sz="700">
              <a:solidFill>
                <a:srgbClr val="FFFFFF"/>
              </a:solidFill>
              <a:latin typeface="Segoe UI"/>
            </a:endParaRPr>
          </a:p>
        </p:txBody>
      </p:sp>
    </p:spTree>
    <p:extLst>
      <p:ext uri="{BB962C8B-B14F-4D97-AF65-F5344CB8AC3E}">
        <p14:creationId xmlns:p14="http://schemas.microsoft.com/office/powerpoint/2010/main" val="153593721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467520-B4C0-23D8-B796-281DAD590E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C577CE-A524-BAE3-9C07-0649CF444B50}"/>
              </a:ext>
            </a:extLst>
          </p:cNvPr>
          <p:cNvSpPr>
            <a:spLocks noGrp="1"/>
          </p:cNvSpPr>
          <p:nvPr>
            <p:ph type="title"/>
          </p:nvPr>
        </p:nvSpPr>
        <p:spPr/>
        <p:txBody>
          <a:bodyPr/>
          <a:lstStyle/>
          <a:p>
            <a:pPr algn="l"/>
            <a:r>
              <a:rPr lang="en-US" dirty="0"/>
              <a:t>AI Toolkit for VS Code</a:t>
            </a:r>
          </a:p>
        </p:txBody>
      </p:sp>
      <p:sp>
        <p:nvSpPr>
          <p:cNvPr id="4" name="Text Placeholder 3">
            <a:extLst>
              <a:ext uri="{FF2B5EF4-FFF2-40B4-BE49-F238E27FC236}">
                <a16:creationId xmlns:a16="http://schemas.microsoft.com/office/drawing/2014/main" id="{AC9FB460-1A9B-ED5D-6660-BF9E8CF00B31}"/>
              </a:ext>
            </a:extLst>
          </p:cNvPr>
          <p:cNvSpPr>
            <a:spLocks noGrp="1"/>
          </p:cNvSpPr>
          <p:nvPr>
            <p:ph type="body" sz="quarter" idx="10"/>
          </p:nvPr>
        </p:nvSpPr>
        <p:spPr>
          <a:xfrm>
            <a:off x="585764" y="1037581"/>
            <a:ext cx="7297503" cy="184666"/>
          </a:xfrm>
        </p:spPr>
        <p:txBody>
          <a:bodyPr/>
          <a:lstStyle/>
          <a:p>
            <a:pPr algn="l"/>
            <a:r>
              <a:rPr lang="en-US" dirty="0"/>
              <a:t>End-to-end AI Developer toolkit</a:t>
            </a:r>
          </a:p>
        </p:txBody>
      </p:sp>
      <p:sp>
        <p:nvSpPr>
          <p:cNvPr id="6" name="TextBox 5">
            <a:extLst>
              <a:ext uri="{FF2B5EF4-FFF2-40B4-BE49-F238E27FC236}">
                <a16:creationId xmlns:a16="http://schemas.microsoft.com/office/drawing/2014/main" id="{2AC8F33A-9B4E-5618-E9B3-1DD5E4694048}"/>
              </a:ext>
            </a:extLst>
          </p:cNvPr>
          <p:cNvSpPr txBox="1"/>
          <p:nvPr/>
        </p:nvSpPr>
        <p:spPr>
          <a:xfrm>
            <a:off x="501096" y="1674674"/>
            <a:ext cx="4672037" cy="2308324"/>
          </a:xfrm>
          <a:prstGeom prst="rect">
            <a:avLst/>
          </a:prstGeom>
          <a:noFill/>
        </p:spPr>
        <p:txBody>
          <a:bodyPr wrap="square">
            <a:spAutoFit/>
          </a:bodyPr>
          <a:lstStyle/>
          <a:p>
            <a:r>
              <a:rPr lang="en-US" sz="1800" b="1" dirty="0"/>
              <a:t>Download</a:t>
            </a:r>
            <a:r>
              <a:rPr lang="en-US" sz="1800" dirty="0"/>
              <a:t> </a:t>
            </a:r>
            <a:r>
              <a:rPr lang="en-US" sz="1800" b="1" dirty="0"/>
              <a:t>and experiment </a:t>
            </a:r>
            <a:r>
              <a:rPr lang="en-US" sz="1800" dirty="0"/>
              <a:t>with Generative AI models, locally</a:t>
            </a:r>
          </a:p>
          <a:p>
            <a:pPr marL="0" indent="0">
              <a:spcBef>
                <a:spcPts val="0"/>
              </a:spcBef>
              <a:buNone/>
            </a:pPr>
            <a:endParaRPr lang="en-US" sz="1800" b="1" dirty="0"/>
          </a:p>
          <a:p>
            <a:r>
              <a:rPr lang="en-US" sz="1800" b="1" dirty="0"/>
              <a:t>Fine-tune and optimize</a:t>
            </a:r>
            <a:r>
              <a:rPr lang="en-US" sz="1800" dirty="0"/>
              <a:t> your model with Olive</a:t>
            </a:r>
            <a:r>
              <a:rPr lang="en-GB" sz="1800" dirty="0"/>
              <a:t>.</a:t>
            </a:r>
          </a:p>
          <a:p>
            <a:pPr marL="0" indent="0">
              <a:spcBef>
                <a:spcPts val="0"/>
              </a:spcBef>
              <a:buNone/>
            </a:pPr>
            <a:endParaRPr lang="en-US" sz="1800" dirty="0"/>
          </a:p>
          <a:p>
            <a:pPr marL="0" indent="0">
              <a:spcBef>
                <a:spcPts val="0"/>
              </a:spcBef>
              <a:buNone/>
            </a:pPr>
            <a:r>
              <a:rPr lang="en-US" sz="1800" b="1" dirty="0"/>
              <a:t>Deploy</a:t>
            </a:r>
            <a:r>
              <a:rPr lang="en-US" sz="1800" dirty="0"/>
              <a:t> your AI application and model to the cloud or </a:t>
            </a:r>
            <a:r>
              <a:rPr lang="en-US" sz="1800" dirty="0">
                <a:latin typeface="Open Sans" panose="020B0606030504020204" pitchFamily="34" charset="0"/>
                <a:ea typeface="Open Sans" panose="020B0606030504020204" pitchFamily="34" charset="0"/>
                <a:cs typeface="Open Sans" panose="020B0606030504020204" pitchFamily="34" charset="0"/>
              </a:rPr>
              <a:t>on-device</a:t>
            </a:r>
          </a:p>
        </p:txBody>
      </p:sp>
      <p:pic>
        <p:nvPicPr>
          <p:cNvPr id="5" name="Picture 4">
            <a:extLst>
              <a:ext uri="{FF2B5EF4-FFF2-40B4-BE49-F238E27FC236}">
                <a16:creationId xmlns:a16="http://schemas.microsoft.com/office/drawing/2014/main" id="{5DCBDBA0-2963-D42A-A3C5-855CB7742329}"/>
              </a:ext>
            </a:extLst>
          </p:cNvPr>
          <p:cNvPicPr>
            <a:picLocks noChangeAspect="1"/>
          </p:cNvPicPr>
          <p:nvPr/>
        </p:nvPicPr>
        <p:blipFill>
          <a:blip r:embed="rId2"/>
          <a:stretch>
            <a:fillRect/>
          </a:stretch>
        </p:blipFill>
        <p:spPr>
          <a:xfrm>
            <a:off x="5557265" y="1370340"/>
            <a:ext cx="6242117" cy="5065632"/>
          </a:xfrm>
          <a:prstGeom prst="rect">
            <a:avLst/>
          </a:prstGeom>
        </p:spPr>
      </p:pic>
      <p:sp>
        <p:nvSpPr>
          <p:cNvPr id="8" name="TextBox 7">
            <a:extLst>
              <a:ext uri="{FF2B5EF4-FFF2-40B4-BE49-F238E27FC236}">
                <a16:creationId xmlns:a16="http://schemas.microsoft.com/office/drawing/2014/main" id="{90463478-7226-E641-E45D-7D00DC34C9D7}"/>
              </a:ext>
            </a:extLst>
          </p:cNvPr>
          <p:cNvSpPr txBox="1"/>
          <p:nvPr/>
        </p:nvSpPr>
        <p:spPr>
          <a:xfrm>
            <a:off x="10364764" y="422028"/>
            <a:ext cx="1471636" cy="123278"/>
          </a:xfrm>
          <a:prstGeom prst="roundRect">
            <a:avLst/>
          </a:prstGeom>
          <a:solidFill>
            <a:schemeClr val="bg1">
              <a:lumMod val="50000"/>
            </a:schemeClr>
          </a:soli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defTabSz="914400">
              <a:defRPr sz="800">
                <a:solidFill>
                  <a:srgbClr val="FFFFFF"/>
                </a:solidFill>
                <a:latin typeface="Segoe UI"/>
              </a:defRPr>
            </a:lvl1pPr>
          </a:lstStyle>
          <a:p>
            <a:r>
              <a:rPr lang="en-US" sz="400" dirty="0">
                <a:latin typeface="Open Sans" panose="020B0606030504020204" pitchFamily="34" charset="0"/>
                <a:ea typeface="Open Sans" panose="020B0606030504020204" pitchFamily="34" charset="0"/>
                <a:cs typeface="Open Sans" panose="020B0606030504020204" pitchFamily="34" charset="0"/>
              </a:rPr>
              <a:t>Applications + Experiences</a:t>
            </a:r>
          </a:p>
        </p:txBody>
      </p:sp>
      <p:sp>
        <p:nvSpPr>
          <p:cNvPr id="9" name="TextBox 8">
            <a:extLst>
              <a:ext uri="{FF2B5EF4-FFF2-40B4-BE49-F238E27FC236}">
                <a16:creationId xmlns:a16="http://schemas.microsoft.com/office/drawing/2014/main" id="{F1E93D45-29BA-8EA7-37A4-1BC05EE18876}"/>
              </a:ext>
            </a:extLst>
          </p:cNvPr>
          <p:cNvSpPr txBox="1"/>
          <p:nvPr/>
        </p:nvSpPr>
        <p:spPr>
          <a:xfrm>
            <a:off x="10364764" y="569020"/>
            <a:ext cx="1471636" cy="121775"/>
          </a:xfrm>
          <a:prstGeom prst="roundRect">
            <a:avLst/>
          </a:prstGeom>
          <a:solidFill>
            <a:schemeClr val="bg1">
              <a:lumMod val="50000"/>
            </a:schemeClr>
          </a:soli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defTabSz="914400">
              <a:defRPr sz="800">
                <a:solidFill>
                  <a:srgbClr val="FFFFFF"/>
                </a:solidFill>
                <a:latin typeface="Segoe UI"/>
              </a:defRPr>
            </a:lvl1pPr>
          </a:lstStyle>
          <a:p>
            <a:r>
              <a:rPr lang="en-US" sz="400" dirty="0">
                <a:latin typeface="Open Sans" panose="020B0606030504020204" pitchFamily="34" charset="0"/>
                <a:ea typeface="Open Sans" panose="020B0606030504020204" pitchFamily="34" charset="0"/>
                <a:cs typeface="Open Sans" panose="020B0606030504020204" pitchFamily="34" charset="0"/>
              </a:rPr>
              <a:t>Windows Copilot Library + On-device models</a:t>
            </a:r>
          </a:p>
        </p:txBody>
      </p:sp>
      <p:sp>
        <p:nvSpPr>
          <p:cNvPr id="10" name="TextBox 9">
            <a:extLst>
              <a:ext uri="{FF2B5EF4-FFF2-40B4-BE49-F238E27FC236}">
                <a16:creationId xmlns:a16="http://schemas.microsoft.com/office/drawing/2014/main" id="{72905856-DE72-6637-4813-D59671371AEB}"/>
              </a:ext>
            </a:extLst>
          </p:cNvPr>
          <p:cNvSpPr txBox="1"/>
          <p:nvPr/>
        </p:nvSpPr>
        <p:spPr>
          <a:xfrm>
            <a:off x="10364764" y="712033"/>
            <a:ext cx="1471636" cy="325548"/>
          </a:xfrm>
          <a:prstGeom prst="roundRect">
            <a:avLst/>
          </a:prstGeom>
          <a:solidFill>
            <a:schemeClr val="accent1"/>
          </a:soli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defTabSz="914400">
              <a:defRPr sz="800">
                <a:solidFill>
                  <a:srgbClr val="FFFFFF"/>
                </a:solidFill>
                <a:latin typeface="Segoe UI"/>
              </a:defRPr>
            </a:lvl1pPr>
          </a:lstStyle>
          <a:p>
            <a:r>
              <a:rPr lang="en-US" dirty="0">
                <a:latin typeface="Open Sans" panose="020B0606030504020204" pitchFamily="34" charset="0"/>
                <a:ea typeface="Open Sans" panose="020B0606030504020204" pitchFamily="34" charset="0"/>
                <a:cs typeface="Open Sans" panose="020B0606030504020204" pitchFamily="34" charset="0"/>
              </a:rPr>
              <a:t>AI frameworks + toolchain</a:t>
            </a:r>
          </a:p>
        </p:txBody>
      </p:sp>
    </p:spTree>
    <p:extLst>
      <p:ext uri="{BB962C8B-B14F-4D97-AF65-F5344CB8AC3E}">
        <p14:creationId xmlns:p14="http://schemas.microsoft.com/office/powerpoint/2010/main" val="375414085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847DA-00AC-EC41-9E64-55B7E1E861A9}"/>
              </a:ext>
            </a:extLst>
          </p:cNvPr>
          <p:cNvSpPr>
            <a:spLocks noGrp="1"/>
          </p:cNvSpPr>
          <p:nvPr>
            <p:ph type="title"/>
          </p:nvPr>
        </p:nvSpPr>
        <p:spPr>
          <a:xfrm>
            <a:off x="4290154" y="3121223"/>
            <a:ext cx="4622646" cy="615553"/>
          </a:xfrm>
        </p:spPr>
        <p:txBody>
          <a:bodyPr/>
          <a:lstStyle/>
          <a:p>
            <a:r>
              <a:rPr lang="en-US" dirty="0"/>
              <a:t>aka.ms/</a:t>
            </a:r>
            <a:r>
              <a:rPr lang="en-US" dirty="0" err="1"/>
              <a:t>wcr</a:t>
            </a:r>
            <a:endParaRPr lang="en-US" dirty="0"/>
          </a:p>
        </p:txBody>
      </p:sp>
      <p:sp>
        <p:nvSpPr>
          <p:cNvPr id="13" name="TextBox 12">
            <a:extLst>
              <a:ext uri="{FF2B5EF4-FFF2-40B4-BE49-F238E27FC236}">
                <a16:creationId xmlns:a16="http://schemas.microsoft.com/office/drawing/2014/main" id="{F9F637FF-244D-5E18-1A41-3CA058D21635}"/>
              </a:ext>
            </a:extLst>
          </p:cNvPr>
          <p:cNvSpPr txBox="1"/>
          <p:nvPr/>
        </p:nvSpPr>
        <p:spPr>
          <a:xfrm>
            <a:off x="4199708" y="2637031"/>
            <a:ext cx="6100354" cy="369332"/>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
                <a:srgbClr val="D502A9"/>
              </a:buClr>
              <a:buSzPct val="90000"/>
              <a:buFontTx/>
              <a:buNone/>
              <a:tabLst/>
              <a:defRPr/>
            </a:pPr>
            <a:r>
              <a:rPr kumimoji="0" lang="en-US" sz="1800" b="1" i="0" u="none" strike="noStrike" kern="1200" cap="none" spc="0" normalizeH="0" baseline="0" noProof="0" dirty="0">
                <a:ln>
                  <a:noFill/>
                </a:ln>
                <a:gradFill>
                  <a:gsLst>
                    <a:gs pos="100000">
                      <a:srgbClr val="D502A9"/>
                    </a:gs>
                    <a:gs pos="43000">
                      <a:srgbClr val="4F2BD3"/>
                    </a:gs>
                  </a:gsLst>
                  <a:lin ang="4200000" scaled="0"/>
                </a:gra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Get started with Windows Copilot Runtime</a:t>
            </a:r>
          </a:p>
        </p:txBody>
      </p:sp>
    </p:spTree>
    <p:extLst>
      <p:ext uri="{BB962C8B-B14F-4D97-AF65-F5344CB8AC3E}">
        <p14:creationId xmlns:p14="http://schemas.microsoft.com/office/powerpoint/2010/main" val="173072312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764E9-8617-2A9F-7DBC-BA5AFEBAE64B}"/>
              </a:ext>
            </a:extLst>
          </p:cNvPr>
          <p:cNvSpPr>
            <a:spLocks noGrp="1"/>
          </p:cNvSpPr>
          <p:nvPr>
            <p:ph type="title"/>
          </p:nvPr>
        </p:nvSpPr>
        <p:spPr>
          <a:xfrm>
            <a:off x="582171" y="1784173"/>
            <a:ext cx="6367270" cy="1923604"/>
          </a:xfrm>
        </p:spPr>
        <p:txBody>
          <a:bodyPr/>
          <a:lstStyle/>
          <a:p>
            <a:r>
              <a:rPr lang="en-US">
                <a:gradFill flip="none">
                  <a:gsLst>
                    <a:gs pos="58000">
                      <a:srgbClr val="4F2BD3"/>
                    </a:gs>
                    <a:gs pos="100000">
                      <a:srgbClr val="D600AA"/>
                    </a:gs>
                  </a:gsLst>
                  <a:lin ang="3600000" scaled="0"/>
                  <a:tileRect/>
                </a:gradFill>
                <a:latin typeface="Open Sans" panose="020B0606030504020204" pitchFamily="34" charset="0"/>
                <a:ea typeface="Open Sans" panose="020B0606030504020204" pitchFamily="34" charset="0"/>
                <a:cs typeface="Open Sans" panose="020B0606030504020204" pitchFamily="34" charset="0"/>
              </a:rPr>
              <a:t>.NET Conf:</a:t>
            </a:r>
            <a:br>
              <a:rPr lang="en-US">
                <a:gradFill flip="none">
                  <a:gsLst>
                    <a:gs pos="58000">
                      <a:srgbClr val="4F2BD3"/>
                    </a:gs>
                    <a:gs pos="100000">
                      <a:srgbClr val="D600AA"/>
                    </a:gs>
                  </a:gsLst>
                  <a:lin ang="3600000" scaled="0"/>
                  <a:tileRect/>
                </a:gradFill>
                <a:latin typeface="Open Sans" panose="020B0606030504020204" pitchFamily="34" charset="0"/>
                <a:ea typeface="Open Sans" panose="020B0606030504020204" pitchFamily="34" charset="0"/>
                <a:cs typeface="Open Sans" panose="020B0606030504020204" pitchFamily="34" charset="0"/>
              </a:rPr>
            </a:br>
            <a:r>
              <a:rPr lang="en-US">
                <a:gradFill flip="none">
                  <a:gsLst>
                    <a:gs pos="58000">
                      <a:srgbClr val="4F2BD3"/>
                    </a:gs>
                    <a:gs pos="100000">
                      <a:srgbClr val="D600AA"/>
                    </a:gs>
                  </a:gsLst>
                  <a:lin ang="3600000" scaled="0"/>
                  <a:tileRect/>
                </a:gradFill>
                <a:latin typeface="Open Sans" panose="020B0606030504020204" pitchFamily="34" charset="0"/>
                <a:ea typeface="Open Sans" panose="020B0606030504020204" pitchFamily="34" charset="0"/>
                <a:cs typeface="Open Sans" panose="020B0606030504020204" pitchFamily="34" charset="0"/>
              </a:rPr>
              <a:t>Focus on AI</a:t>
            </a:r>
          </a:p>
        </p:txBody>
      </p:sp>
      <p:sp>
        <p:nvSpPr>
          <p:cNvPr id="3" name="Text Placeholder 2">
            <a:extLst>
              <a:ext uri="{FF2B5EF4-FFF2-40B4-BE49-F238E27FC236}">
                <a16:creationId xmlns:a16="http://schemas.microsoft.com/office/drawing/2014/main" id="{165F81B2-4CC3-877C-505A-61751A18A525}"/>
              </a:ext>
            </a:extLst>
          </p:cNvPr>
          <p:cNvSpPr>
            <a:spLocks noGrp="1"/>
          </p:cNvSpPr>
          <p:nvPr>
            <p:ph type="body" sz="quarter" idx="10"/>
          </p:nvPr>
        </p:nvSpPr>
        <p:spPr>
          <a:xfrm>
            <a:off x="582171" y="4091364"/>
            <a:ext cx="5430837" cy="276999"/>
          </a:xfrm>
        </p:spPr>
        <p:txBody>
          <a:bodyPr/>
          <a:lstStyle/>
          <a:p>
            <a:r>
              <a:rPr lang="en-US" sz="4000">
                <a:solidFill>
                  <a:schemeClr val="accent2"/>
                </a:solidFill>
              </a:rPr>
              <a:t>Learn more</a:t>
            </a:r>
          </a:p>
        </p:txBody>
      </p:sp>
      <p:sp>
        <p:nvSpPr>
          <p:cNvPr id="4" name="Text Placeholder 2">
            <a:extLst>
              <a:ext uri="{FF2B5EF4-FFF2-40B4-BE49-F238E27FC236}">
                <a16:creationId xmlns:a16="http://schemas.microsoft.com/office/drawing/2014/main" id="{681E6222-C4A7-C738-EB70-34311359489A}"/>
              </a:ext>
            </a:extLst>
          </p:cNvPr>
          <p:cNvSpPr txBox="1">
            <a:spLocks/>
          </p:cNvSpPr>
          <p:nvPr/>
        </p:nvSpPr>
        <p:spPr>
          <a:xfrm>
            <a:off x="582171" y="4842260"/>
            <a:ext cx="5923732" cy="276999"/>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
                <a:schemeClr val="accent2"/>
              </a:buClr>
              <a:buSzPct val="90000"/>
              <a:buFontTx/>
              <a:buNone/>
              <a:tabLst/>
              <a:defRPr sz="1800" b="1" kern="1200" spc="0" baseline="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aka.ms/dotnetFocusAI/Collection</a:t>
            </a:r>
          </a:p>
        </p:txBody>
      </p:sp>
      <p:pic>
        <p:nvPicPr>
          <p:cNvPr id="5" name="Picture 4">
            <a:extLst>
              <a:ext uri="{FF2B5EF4-FFF2-40B4-BE49-F238E27FC236}">
                <a16:creationId xmlns:a16="http://schemas.microsoft.com/office/drawing/2014/main" id="{D5ECE9AA-B94C-A00B-C686-7E85F5D8E495}"/>
              </a:ext>
            </a:extLst>
          </p:cNvPr>
          <p:cNvPicPr>
            <a:picLocks noChangeAspect="1"/>
          </p:cNvPicPr>
          <p:nvPr/>
        </p:nvPicPr>
        <p:blipFill>
          <a:blip r:embed="rId3"/>
          <a:stretch>
            <a:fillRect/>
          </a:stretch>
        </p:blipFill>
        <p:spPr>
          <a:xfrm>
            <a:off x="5875283" y="2167760"/>
            <a:ext cx="2522481" cy="2522481"/>
          </a:xfrm>
          <a:prstGeom prst="rect">
            <a:avLst/>
          </a:prstGeom>
        </p:spPr>
      </p:pic>
    </p:spTree>
    <p:extLst>
      <p:ext uri="{BB962C8B-B14F-4D97-AF65-F5344CB8AC3E}">
        <p14:creationId xmlns:p14="http://schemas.microsoft.com/office/powerpoint/2010/main" val="1569108827"/>
      </p:ext>
    </p:extLst>
  </p:cSld>
  <p:clrMapOvr>
    <a:masterClrMapping/>
  </p:clrMapOvr>
  <p:transition>
    <p:fade/>
  </p:transition>
</p:sld>
</file>

<file path=ppt/theme/theme1.xml><?xml version="1.0" encoding="utf-8"?>
<a:theme xmlns:a="http://schemas.openxmlformats.org/drawingml/2006/main" name="Azure 2023 Template">
  <a:themeElements>
    <a:clrScheme name="Custom 22">
      <a:dk1>
        <a:srgbClr val="333333"/>
      </a:dk1>
      <a:lt1>
        <a:srgbClr val="FFFFFF"/>
      </a:lt1>
      <a:dk2>
        <a:srgbClr val="190449"/>
      </a:dk2>
      <a:lt2>
        <a:srgbClr val="FAFAFA"/>
      </a:lt2>
      <a:accent1>
        <a:srgbClr val="4F2BD3"/>
      </a:accent1>
      <a:accent2>
        <a:srgbClr val="D502A9"/>
      </a:accent2>
      <a:accent3>
        <a:srgbClr val="FA94A1"/>
      </a:accent3>
      <a:accent4>
        <a:srgbClr val="CB4150"/>
      </a:accent4>
      <a:accent5>
        <a:srgbClr val="E672CB"/>
      </a:accent5>
      <a:accent6>
        <a:srgbClr val="0B6BFF"/>
      </a:accent6>
      <a:hlink>
        <a:srgbClr val="502AD4"/>
      </a:hlink>
      <a:folHlink>
        <a:srgbClr val="D502AA"/>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0">
              <a:srgbClr val="E666CC"/>
            </a:gs>
            <a:gs pos="28000">
              <a:srgbClr val="DB64CD"/>
            </a:gs>
            <a:gs pos="77000">
              <a:srgbClr val="BD60D1"/>
            </a:gs>
            <a:gs pos="100000">
              <a:srgbClr val="AE5ED4"/>
            </a:gs>
          </a:gsLst>
          <a:lin ang="0" scaled="1"/>
        </a:gradFill>
        <a:ln w="1162" cap="flat">
          <a:noFill/>
          <a:prstDash val="solid"/>
          <a:miter/>
        </a:ln>
      </a:spPr>
      <a:bodyPr rtlCol="0" anchor="ctr"/>
      <a:lstStyle>
        <a:defPPr algn="l">
          <a:defRPr/>
        </a:defPPr>
      </a:lst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662DC8C9-CFC0-405F-82A1-B248626FCAE6}" vid="{49C91371-712F-49B7-AFEB-59DA86371DF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24" ma:contentTypeDescription="Create a new document." ma:contentTypeScope="" ma:versionID="42d65f33bf2ab003497c6cc5b4152f9a">
  <xsd:schema xmlns:xsd="http://www.w3.org/2001/XMLSchema" xmlns:xs="http://www.w3.org/2001/XMLSchema" xmlns:p="http://schemas.microsoft.com/office/2006/metadata/properties" xmlns:ns1="http://schemas.microsoft.com/sharepoint/v3" xmlns:ns2="ed971524-76e7-40a8-a01a-f99956bd178c" xmlns:ns3="b0e4521d-181b-4aee-b4a8-952b2bc14729" xmlns:ns4="230e9df3-be65-4c73-a93b-d1236ebd677e" targetNamespace="http://schemas.microsoft.com/office/2006/metadata/properties" ma:root="true" ma:fieldsID="a6d2c99abd0e0206120103feb4454f95" ns1:_="" ns2:_="" ns3:_="" ns4:_="">
    <xsd:import namespace="http://schemas.microsoft.com/sharepoint/v3"/>
    <xsd:import namespace="ed971524-76e7-40a8-a01a-f99956bd178c"/>
    <xsd:import namespace="b0e4521d-181b-4aee-b4a8-952b2bc14729"/>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DateTaken" minOccurs="0"/>
                <xsd:element ref="ns2:MediaServiceAutoTags" minOccurs="0"/>
                <xsd:element ref="ns2:MediaServiceAutoKeyPoints" minOccurs="0"/>
                <xsd:element ref="ns2:MediaServiceKeyPoints" minOccurs="0"/>
                <xsd:element ref="ns2:MediaServiceLocation"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_Flow_SignoffStatus" minOccurs="0"/>
                <xsd:element ref="ns2:MediaLengthInSeconds" minOccurs="0"/>
                <xsd:element ref="ns2:lcf76f155ced4ddcb4097134ff3c332f" minOccurs="0"/>
                <xsd:element ref="ns4:TaxCatchAll"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_Flow_SignoffStatus" ma:index="24" nillable="true" ma:displayName="Sign-off status" ma:internalName="Sign_x002d_off_x0020_status">
      <xsd:simpleType>
        <xsd:restriction base="dms:Text"/>
      </xsd:simpleType>
    </xsd:element>
    <xsd:element name="MediaLengthInSeconds" ma:index="25" nillable="true" ma:displayName="Length (seconds)" ma:internalName="MediaLengthInSeconds" ma:readOnly="true">
      <xsd:simpleType>
        <xsd:restriction base="dms:Unknown"/>
      </xsd:simpleType>
    </xsd:element>
    <xsd:element name="lcf76f155ced4ddcb4097134ff3c332f" ma:index="2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8" nillable="true" ma:displayName="Taxonomy Catch All Column" ma:hidden="true" ma:list="{4878c228-8058-4046-9772-52152af8f71f}" ma:internalName="TaxCatchAll" ma:showField="CatchAllData" ma:web="b0e4521d-181b-4aee-b4a8-952b2bc147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BE60202-E390-4A69-A654-F1C80898ACD5}">
  <ds:schemaRefs>
    <ds:schemaRef ds:uri="http://schemas.microsoft.com/sharepoint/v3/contenttype/forms"/>
  </ds:schemaRefs>
</ds:datastoreItem>
</file>

<file path=customXml/itemProps2.xml><?xml version="1.0" encoding="utf-8"?>
<ds:datastoreItem xmlns:ds="http://schemas.openxmlformats.org/officeDocument/2006/customXml" ds:itemID="{62D3CF7A-86B1-450B-9A61-2957D0C33D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d971524-76e7-40a8-a01a-f99956bd178c"/>
    <ds:schemaRef ds:uri="b0e4521d-181b-4aee-b4a8-952b2bc14729"/>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1a19d03a-48bc-4359-8038-5b5f6d5847c3}"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Microsoft-Azure-PowerPoint-Template</Template>
  <TotalTime>0</TotalTime>
  <Words>961</Words>
  <Application>Microsoft Office PowerPoint</Application>
  <PresentationFormat>Widescreen</PresentationFormat>
  <Paragraphs>134</Paragraphs>
  <Slides>10</Slides>
  <Notes>4</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Open Sans</vt:lpstr>
      <vt:lpstr>Open Sans ExtraBold</vt:lpstr>
      <vt:lpstr>Segoe Sans Text</vt:lpstr>
      <vt:lpstr>Segoe UI</vt:lpstr>
      <vt:lpstr>Söhne</vt:lpstr>
      <vt:lpstr>Wingdings</vt:lpstr>
      <vt:lpstr>Azure 2023 Template</vt:lpstr>
      <vt:lpstr>Infuse AI in your  Windows apps with Windows Copilot Runtime and .NET</vt:lpstr>
      <vt:lpstr>PowerPoint Presentation</vt:lpstr>
      <vt:lpstr>PowerPoint Presentation</vt:lpstr>
      <vt:lpstr>Windows Copilot Library</vt:lpstr>
      <vt:lpstr>DirectML</vt:lpstr>
      <vt:lpstr>ONNX, ONNX Runtime (ORT), ORT GenAI, Olive</vt:lpstr>
      <vt:lpstr>AI Toolkit for VS Code</vt:lpstr>
      <vt:lpstr>aka.ms/wcr</vt:lpstr>
      <vt:lpstr>.NET Conf: Focus on AI</vt:lpstr>
      <vt:lpstr>Developer stack for running ML models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
  <cp:revision>1</cp:revision>
  <dcterms:created xsi:type="dcterms:W3CDTF">2024-07-25T02:07:45Z</dcterms:created>
  <dcterms:modified xsi:type="dcterms:W3CDTF">2024-08-06T21:29:17Z</dcterms:modified>
  <cp:category/>
</cp:coreProperties>
</file>